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3.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4.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0" r:id="rId4"/>
    <p:sldMasterId id="2147483720" r:id="rId5"/>
    <p:sldMasterId id="2147483732" r:id="rId6"/>
    <p:sldMasterId id="2147483809" r:id="rId7"/>
  </p:sldMasterIdLst>
  <p:sldIdLst>
    <p:sldId id="256" r:id="rId8"/>
    <p:sldId id="273" r:id="rId9"/>
    <p:sldId id="257" r:id="rId10"/>
    <p:sldId id="258" r:id="rId11"/>
    <p:sldId id="259" r:id="rId12"/>
    <p:sldId id="268" r:id="rId13"/>
    <p:sldId id="266" r:id="rId14"/>
    <p:sldId id="261" r:id="rId15"/>
    <p:sldId id="260" r:id="rId16"/>
    <p:sldId id="269" r:id="rId17"/>
    <p:sldId id="263" r:id="rId18"/>
    <p:sldId id="267" r:id="rId19"/>
    <p:sldId id="264" r:id="rId20"/>
    <p:sldId id="272" r:id="rId21"/>
    <p:sldId id="271"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715"/>
  </p:normalViewPr>
  <p:slideViewPr>
    <p:cSldViewPr snapToGrid="0">
      <p:cViewPr varScale="1">
        <p:scale>
          <a:sx n="60" d="100"/>
          <a:sy n="60" d="100"/>
        </p:scale>
        <p:origin x="76" y="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slide" Target="slides/slide14.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presProps" Target="presProps.xml"/><Relationship Id="rId10" Type="http://schemas.openxmlformats.org/officeDocument/2006/relationships/slide" Target="slides/slide3.xml"/><Relationship Id="rId19" Type="http://schemas.openxmlformats.org/officeDocument/2006/relationships/slide" Target="slides/slide12.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s>
</file>

<file path=ppt/diagrams/_rels/data2.xml.rels><?xml version="1.0" encoding="UTF-8" standalone="yes"?>
<Relationships xmlns="http://schemas.openxmlformats.org/package/2006/relationships"><Relationship Id="rId2" Type="http://schemas.openxmlformats.org/officeDocument/2006/relationships/image" Target="../media/image12.svg"/><Relationship Id="rId1" Type="http://schemas.openxmlformats.org/officeDocument/2006/relationships/image" Target="../media/image11.png"/></Relationships>
</file>

<file path=ppt/diagrams/_rels/drawing2.xml.rels><?xml version="1.0" encoding="UTF-8" standalone="yes"?>
<Relationships xmlns="http://schemas.openxmlformats.org/package/2006/relationships"><Relationship Id="rId2" Type="http://schemas.openxmlformats.org/officeDocument/2006/relationships/image" Target="../media/image12.svg"/><Relationship Id="rId1" Type="http://schemas.openxmlformats.org/officeDocument/2006/relationships/image" Target="../media/image11.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text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AD121F1-4E8E-4261-913D-B1251187884D}"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IN"/>
        </a:p>
      </dgm:t>
    </dgm:pt>
    <dgm:pt modelId="{E47E632C-1DD6-471F-8C25-9D8029762E42}">
      <dgm:prSet/>
      <dgm:spPr/>
      <dgm:t>
        <a:bodyPr/>
        <a:lstStyle/>
        <a:p>
          <a:r>
            <a:rPr lang="en-US" b="1" u="sng"/>
            <a:t>GROUP 11</a:t>
          </a:r>
          <a:endParaRPr lang="en-IN"/>
        </a:p>
      </dgm:t>
    </dgm:pt>
    <dgm:pt modelId="{277308AD-697D-4096-8E5B-00B7DF880C1F}" type="parTrans" cxnId="{2FD8C2AA-17E7-4767-B545-6A4D9AE12F8C}">
      <dgm:prSet/>
      <dgm:spPr/>
      <dgm:t>
        <a:bodyPr/>
        <a:lstStyle/>
        <a:p>
          <a:endParaRPr lang="en-IN"/>
        </a:p>
      </dgm:t>
    </dgm:pt>
    <dgm:pt modelId="{2F076325-1727-4DFD-8521-76BE52CDE265}" type="sibTrans" cxnId="{2FD8C2AA-17E7-4767-B545-6A4D9AE12F8C}">
      <dgm:prSet/>
      <dgm:spPr/>
      <dgm:t>
        <a:bodyPr/>
        <a:lstStyle/>
        <a:p>
          <a:endParaRPr lang="en-IN"/>
        </a:p>
      </dgm:t>
    </dgm:pt>
    <dgm:pt modelId="{E3D20441-5D16-45DA-B672-2EB005E7A11B}">
      <dgm:prSet/>
      <dgm:spPr/>
      <dgm:t>
        <a:bodyPr/>
        <a:lstStyle/>
        <a:p>
          <a:r>
            <a:rPr lang="en-US" b="1" u="sng"/>
            <a:t>TEAM MEMBERS</a:t>
          </a:r>
          <a:r>
            <a:rPr lang="en-US" b="1"/>
            <a:t> :</a:t>
          </a:r>
          <a:endParaRPr lang="en-IN"/>
        </a:p>
      </dgm:t>
    </dgm:pt>
    <dgm:pt modelId="{39D2B88B-F588-4602-BA50-674F5FFBED05}" type="parTrans" cxnId="{6514A930-9573-4990-A8EA-FAD1198975FD}">
      <dgm:prSet/>
      <dgm:spPr/>
      <dgm:t>
        <a:bodyPr/>
        <a:lstStyle/>
        <a:p>
          <a:endParaRPr lang="en-IN"/>
        </a:p>
      </dgm:t>
    </dgm:pt>
    <dgm:pt modelId="{53C525ED-D7A4-44C4-BC78-D3AB6C37E8CC}" type="sibTrans" cxnId="{6514A930-9573-4990-A8EA-FAD1198975FD}">
      <dgm:prSet/>
      <dgm:spPr/>
      <dgm:t>
        <a:bodyPr/>
        <a:lstStyle/>
        <a:p>
          <a:endParaRPr lang="en-IN"/>
        </a:p>
      </dgm:t>
    </dgm:pt>
    <dgm:pt modelId="{6A13525F-208D-431D-A295-080B080A960B}">
      <dgm:prSet/>
      <dgm:spPr/>
      <dgm:t>
        <a:bodyPr/>
        <a:lstStyle/>
        <a:p>
          <a:r>
            <a:rPr lang="en-IN"/>
            <a:t>C RISHI VARDHAN REDDY (1013930)</a:t>
          </a:r>
        </a:p>
      </dgm:t>
    </dgm:pt>
    <dgm:pt modelId="{82A38BB5-4EB5-4742-B5C5-C556467BFAAA}" type="parTrans" cxnId="{5530F464-5D0C-45DF-8323-C58F9286ADEA}">
      <dgm:prSet/>
      <dgm:spPr/>
      <dgm:t>
        <a:bodyPr/>
        <a:lstStyle/>
        <a:p>
          <a:endParaRPr lang="en-IN"/>
        </a:p>
      </dgm:t>
    </dgm:pt>
    <dgm:pt modelId="{20439F05-A4D1-49D2-A924-17DB337EBCC7}" type="sibTrans" cxnId="{5530F464-5D0C-45DF-8323-C58F9286ADEA}">
      <dgm:prSet/>
      <dgm:spPr/>
      <dgm:t>
        <a:bodyPr/>
        <a:lstStyle/>
        <a:p>
          <a:endParaRPr lang="en-IN"/>
        </a:p>
      </dgm:t>
    </dgm:pt>
    <dgm:pt modelId="{B8971057-C7F3-4F36-BCD8-50F28E0A497E}">
      <dgm:prSet/>
      <dgm:spPr/>
      <dgm:t>
        <a:bodyPr/>
        <a:lstStyle/>
        <a:p>
          <a:r>
            <a:rPr lang="en-US"/>
            <a:t>D SANTHOSH (1035465)</a:t>
          </a:r>
          <a:endParaRPr lang="en-IN"/>
        </a:p>
      </dgm:t>
    </dgm:pt>
    <dgm:pt modelId="{E28D44A3-C83A-4486-A871-810273708EB2}" type="parTrans" cxnId="{28605504-EF55-481F-BBF5-13FA8B572B21}">
      <dgm:prSet/>
      <dgm:spPr/>
      <dgm:t>
        <a:bodyPr/>
        <a:lstStyle/>
        <a:p>
          <a:endParaRPr lang="en-IN"/>
        </a:p>
      </dgm:t>
    </dgm:pt>
    <dgm:pt modelId="{1A928A7C-B341-461F-A6DF-1F29F69DFDD1}" type="sibTrans" cxnId="{28605504-EF55-481F-BBF5-13FA8B572B21}">
      <dgm:prSet/>
      <dgm:spPr/>
      <dgm:t>
        <a:bodyPr/>
        <a:lstStyle/>
        <a:p>
          <a:endParaRPr lang="en-IN"/>
        </a:p>
      </dgm:t>
    </dgm:pt>
    <dgm:pt modelId="{46FC774E-30EB-44FC-A16C-B0147CD36C6B}">
      <dgm:prSet/>
      <dgm:spPr/>
      <dgm:t>
        <a:bodyPr/>
        <a:lstStyle/>
        <a:p>
          <a:r>
            <a:rPr lang="en-IN"/>
            <a:t>Arvind La  (1010498)</a:t>
          </a:r>
        </a:p>
      </dgm:t>
    </dgm:pt>
    <dgm:pt modelId="{4BCCC065-96F6-4338-9476-7D05EAE734DA}" type="parTrans" cxnId="{64321A2B-54ED-413F-A9B4-3F63E02FF04A}">
      <dgm:prSet/>
      <dgm:spPr/>
      <dgm:t>
        <a:bodyPr/>
        <a:lstStyle/>
        <a:p>
          <a:endParaRPr lang="en-IN"/>
        </a:p>
      </dgm:t>
    </dgm:pt>
    <dgm:pt modelId="{412EEAB5-4387-4B86-B3A3-D46563ADC325}" type="sibTrans" cxnId="{64321A2B-54ED-413F-A9B4-3F63E02FF04A}">
      <dgm:prSet/>
      <dgm:spPr/>
      <dgm:t>
        <a:bodyPr/>
        <a:lstStyle/>
        <a:p>
          <a:endParaRPr lang="en-IN"/>
        </a:p>
      </dgm:t>
    </dgm:pt>
    <dgm:pt modelId="{CC763DAE-0DE0-402C-83B1-CFEC983D4D33}">
      <dgm:prSet/>
      <dgm:spPr/>
      <dgm:t>
        <a:bodyPr/>
        <a:lstStyle/>
        <a:p>
          <a:r>
            <a:rPr lang="fi-FI"/>
            <a:t>KASINA SAI SURYA VAMSI (</a:t>
          </a:r>
          <a:r>
            <a:rPr lang="en-IN"/>
            <a:t>1041371)</a:t>
          </a:r>
        </a:p>
      </dgm:t>
    </dgm:pt>
    <dgm:pt modelId="{AE4FE3B6-84DA-4CD3-A775-BF13A793FC78}" type="parTrans" cxnId="{F6572853-1A5D-49EB-B1F6-DC89BBE6B3D6}">
      <dgm:prSet/>
      <dgm:spPr/>
      <dgm:t>
        <a:bodyPr/>
        <a:lstStyle/>
        <a:p>
          <a:endParaRPr lang="en-IN"/>
        </a:p>
      </dgm:t>
    </dgm:pt>
    <dgm:pt modelId="{DE08E168-907C-41F1-8894-0EB4FEDE7CA7}" type="sibTrans" cxnId="{F6572853-1A5D-49EB-B1F6-DC89BBE6B3D6}">
      <dgm:prSet/>
      <dgm:spPr/>
      <dgm:t>
        <a:bodyPr/>
        <a:lstStyle/>
        <a:p>
          <a:endParaRPr lang="en-IN"/>
        </a:p>
      </dgm:t>
    </dgm:pt>
    <dgm:pt modelId="{4848D9AF-21F9-48F7-B55B-614AA9B5D348}">
      <dgm:prSet/>
      <dgm:spPr/>
      <dgm:t>
        <a:bodyPr/>
        <a:lstStyle/>
        <a:p>
          <a:r>
            <a:rPr lang="en-IN"/>
            <a:t>K Gokul Prasad (1006754)</a:t>
          </a:r>
        </a:p>
      </dgm:t>
    </dgm:pt>
    <dgm:pt modelId="{7FEBF6B2-5BB0-4799-A7FE-7387FE70AE0A}" type="parTrans" cxnId="{E94EC370-23A6-4AB3-A955-194A1AA9D5D2}">
      <dgm:prSet/>
      <dgm:spPr/>
      <dgm:t>
        <a:bodyPr/>
        <a:lstStyle/>
        <a:p>
          <a:endParaRPr lang="en-IN"/>
        </a:p>
      </dgm:t>
    </dgm:pt>
    <dgm:pt modelId="{BA7A7642-03B6-4A79-BF7C-EE1339340726}" type="sibTrans" cxnId="{E94EC370-23A6-4AB3-A955-194A1AA9D5D2}">
      <dgm:prSet/>
      <dgm:spPr/>
      <dgm:t>
        <a:bodyPr/>
        <a:lstStyle/>
        <a:p>
          <a:endParaRPr lang="en-IN"/>
        </a:p>
      </dgm:t>
    </dgm:pt>
    <dgm:pt modelId="{EFCC6A15-1052-47F8-BAEB-1031C9398AAE}" type="pres">
      <dgm:prSet presAssocID="{9AD121F1-4E8E-4261-913D-B1251187884D}" presName="linear" presStyleCnt="0">
        <dgm:presLayoutVars>
          <dgm:animLvl val="lvl"/>
          <dgm:resizeHandles val="exact"/>
        </dgm:presLayoutVars>
      </dgm:prSet>
      <dgm:spPr/>
    </dgm:pt>
    <dgm:pt modelId="{B4766E08-4B69-4E80-ADFB-BABF02CAB1DD}" type="pres">
      <dgm:prSet presAssocID="{E47E632C-1DD6-471F-8C25-9D8029762E42}" presName="parentText" presStyleLbl="node1" presStyleIdx="0" presStyleCnt="7">
        <dgm:presLayoutVars>
          <dgm:chMax val="0"/>
          <dgm:bulletEnabled val="1"/>
        </dgm:presLayoutVars>
      </dgm:prSet>
      <dgm:spPr/>
    </dgm:pt>
    <dgm:pt modelId="{BE708656-7618-4070-9A78-3A386C119495}" type="pres">
      <dgm:prSet presAssocID="{2F076325-1727-4DFD-8521-76BE52CDE265}" presName="spacer" presStyleCnt="0"/>
      <dgm:spPr/>
    </dgm:pt>
    <dgm:pt modelId="{33B5861D-74CC-414C-9C7C-DBB8945A2948}" type="pres">
      <dgm:prSet presAssocID="{E3D20441-5D16-45DA-B672-2EB005E7A11B}" presName="parentText" presStyleLbl="node1" presStyleIdx="1" presStyleCnt="7">
        <dgm:presLayoutVars>
          <dgm:chMax val="0"/>
          <dgm:bulletEnabled val="1"/>
        </dgm:presLayoutVars>
      </dgm:prSet>
      <dgm:spPr/>
    </dgm:pt>
    <dgm:pt modelId="{76EF2B23-AD56-4720-A8AB-EB5342990C63}" type="pres">
      <dgm:prSet presAssocID="{53C525ED-D7A4-44C4-BC78-D3AB6C37E8CC}" presName="spacer" presStyleCnt="0"/>
      <dgm:spPr/>
    </dgm:pt>
    <dgm:pt modelId="{C2CE9DC1-3430-4E69-8CC9-20A8D109B259}" type="pres">
      <dgm:prSet presAssocID="{6A13525F-208D-431D-A295-080B080A960B}" presName="parentText" presStyleLbl="node1" presStyleIdx="2" presStyleCnt="7">
        <dgm:presLayoutVars>
          <dgm:chMax val="0"/>
          <dgm:bulletEnabled val="1"/>
        </dgm:presLayoutVars>
      </dgm:prSet>
      <dgm:spPr/>
    </dgm:pt>
    <dgm:pt modelId="{C580893D-4D69-4CC2-BB1A-894BD6F7BF83}" type="pres">
      <dgm:prSet presAssocID="{20439F05-A4D1-49D2-A924-17DB337EBCC7}" presName="spacer" presStyleCnt="0"/>
      <dgm:spPr/>
    </dgm:pt>
    <dgm:pt modelId="{0F0CDFF0-5691-4068-B341-049680AD21C8}" type="pres">
      <dgm:prSet presAssocID="{B8971057-C7F3-4F36-BCD8-50F28E0A497E}" presName="parentText" presStyleLbl="node1" presStyleIdx="3" presStyleCnt="7">
        <dgm:presLayoutVars>
          <dgm:chMax val="0"/>
          <dgm:bulletEnabled val="1"/>
        </dgm:presLayoutVars>
      </dgm:prSet>
      <dgm:spPr/>
    </dgm:pt>
    <dgm:pt modelId="{C297FBB7-1383-4905-B9A1-704EC6C61FAD}" type="pres">
      <dgm:prSet presAssocID="{1A928A7C-B341-461F-A6DF-1F29F69DFDD1}" presName="spacer" presStyleCnt="0"/>
      <dgm:spPr/>
    </dgm:pt>
    <dgm:pt modelId="{9D3CEA58-AFF9-4E36-B4FC-5FA0F1B31FF6}" type="pres">
      <dgm:prSet presAssocID="{46FC774E-30EB-44FC-A16C-B0147CD36C6B}" presName="parentText" presStyleLbl="node1" presStyleIdx="4" presStyleCnt="7">
        <dgm:presLayoutVars>
          <dgm:chMax val="0"/>
          <dgm:bulletEnabled val="1"/>
        </dgm:presLayoutVars>
      </dgm:prSet>
      <dgm:spPr/>
    </dgm:pt>
    <dgm:pt modelId="{E104EAB8-983B-4C9B-9A28-6F0C3BBCEE43}" type="pres">
      <dgm:prSet presAssocID="{412EEAB5-4387-4B86-B3A3-D46563ADC325}" presName="spacer" presStyleCnt="0"/>
      <dgm:spPr/>
    </dgm:pt>
    <dgm:pt modelId="{AAE62C53-B1F0-4DDB-98E0-C6826998A76C}" type="pres">
      <dgm:prSet presAssocID="{CC763DAE-0DE0-402C-83B1-CFEC983D4D33}" presName="parentText" presStyleLbl="node1" presStyleIdx="5" presStyleCnt="7">
        <dgm:presLayoutVars>
          <dgm:chMax val="0"/>
          <dgm:bulletEnabled val="1"/>
        </dgm:presLayoutVars>
      </dgm:prSet>
      <dgm:spPr/>
    </dgm:pt>
    <dgm:pt modelId="{525A98F6-A0B1-4509-91D7-33CF94FD5BDA}" type="pres">
      <dgm:prSet presAssocID="{DE08E168-907C-41F1-8894-0EB4FEDE7CA7}" presName="spacer" presStyleCnt="0"/>
      <dgm:spPr/>
    </dgm:pt>
    <dgm:pt modelId="{BD12B51C-6757-46D0-9581-6E204A9642A6}" type="pres">
      <dgm:prSet presAssocID="{4848D9AF-21F9-48F7-B55B-614AA9B5D348}" presName="parentText" presStyleLbl="node1" presStyleIdx="6" presStyleCnt="7">
        <dgm:presLayoutVars>
          <dgm:chMax val="0"/>
          <dgm:bulletEnabled val="1"/>
        </dgm:presLayoutVars>
      </dgm:prSet>
      <dgm:spPr/>
    </dgm:pt>
  </dgm:ptLst>
  <dgm:cxnLst>
    <dgm:cxn modelId="{28605504-EF55-481F-BBF5-13FA8B572B21}" srcId="{9AD121F1-4E8E-4261-913D-B1251187884D}" destId="{B8971057-C7F3-4F36-BCD8-50F28E0A497E}" srcOrd="3" destOrd="0" parTransId="{E28D44A3-C83A-4486-A871-810273708EB2}" sibTransId="{1A928A7C-B341-461F-A6DF-1F29F69DFDD1}"/>
    <dgm:cxn modelId="{64321A2B-54ED-413F-A9B4-3F63E02FF04A}" srcId="{9AD121F1-4E8E-4261-913D-B1251187884D}" destId="{46FC774E-30EB-44FC-A16C-B0147CD36C6B}" srcOrd="4" destOrd="0" parTransId="{4BCCC065-96F6-4338-9476-7D05EAE734DA}" sibTransId="{412EEAB5-4387-4B86-B3A3-D46563ADC325}"/>
    <dgm:cxn modelId="{6514A930-9573-4990-A8EA-FAD1198975FD}" srcId="{9AD121F1-4E8E-4261-913D-B1251187884D}" destId="{E3D20441-5D16-45DA-B672-2EB005E7A11B}" srcOrd="1" destOrd="0" parTransId="{39D2B88B-F588-4602-BA50-674F5FFBED05}" sibTransId="{53C525ED-D7A4-44C4-BC78-D3AB6C37E8CC}"/>
    <dgm:cxn modelId="{5530F464-5D0C-45DF-8323-C58F9286ADEA}" srcId="{9AD121F1-4E8E-4261-913D-B1251187884D}" destId="{6A13525F-208D-431D-A295-080B080A960B}" srcOrd="2" destOrd="0" parTransId="{82A38BB5-4EB5-4742-B5C5-C556467BFAAA}" sibTransId="{20439F05-A4D1-49D2-A924-17DB337EBCC7}"/>
    <dgm:cxn modelId="{4C0F4648-0D5C-480F-81CF-08F096D9B59F}" type="presOf" srcId="{4848D9AF-21F9-48F7-B55B-614AA9B5D348}" destId="{BD12B51C-6757-46D0-9581-6E204A9642A6}" srcOrd="0" destOrd="0" presId="urn:microsoft.com/office/officeart/2005/8/layout/vList2"/>
    <dgm:cxn modelId="{3DFADF4C-3A78-4483-BD16-F50D98495430}" type="presOf" srcId="{B8971057-C7F3-4F36-BCD8-50F28E0A497E}" destId="{0F0CDFF0-5691-4068-B341-049680AD21C8}" srcOrd="0" destOrd="0" presId="urn:microsoft.com/office/officeart/2005/8/layout/vList2"/>
    <dgm:cxn modelId="{E94EC370-23A6-4AB3-A955-194A1AA9D5D2}" srcId="{9AD121F1-4E8E-4261-913D-B1251187884D}" destId="{4848D9AF-21F9-48F7-B55B-614AA9B5D348}" srcOrd="6" destOrd="0" parTransId="{7FEBF6B2-5BB0-4799-A7FE-7387FE70AE0A}" sibTransId="{BA7A7642-03B6-4A79-BF7C-EE1339340726}"/>
    <dgm:cxn modelId="{96644372-822D-4A59-A439-8F6F83DF6A59}" type="presOf" srcId="{E3D20441-5D16-45DA-B672-2EB005E7A11B}" destId="{33B5861D-74CC-414C-9C7C-DBB8945A2948}" srcOrd="0" destOrd="0" presId="urn:microsoft.com/office/officeart/2005/8/layout/vList2"/>
    <dgm:cxn modelId="{F6572853-1A5D-49EB-B1F6-DC89BBE6B3D6}" srcId="{9AD121F1-4E8E-4261-913D-B1251187884D}" destId="{CC763DAE-0DE0-402C-83B1-CFEC983D4D33}" srcOrd="5" destOrd="0" parTransId="{AE4FE3B6-84DA-4CD3-A775-BF13A793FC78}" sibTransId="{DE08E168-907C-41F1-8894-0EB4FEDE7CA7}"/>
    <dgm:cxn modelId="{4303C28D-E5E1-41C0-A056-428CD98FA9CE}" type="presOf" srcId="{6A13525F-208D-431D-A295-080B080A960B}" destId="{C2CE9DC1-3430-4E69-8CC9-20A8D109B259}" srcOrd="0" destOrd="0" presId="urn:microsoft.com/office/officeart/2005/8/layout/vList2"/>
    <dgm:cxn modelId="{2FD8C2AA-17E7-4767-B545-6A4D9AE12F8C}" srcId="{9AD121F1-4E8E-4261-913D-B1251187884D}" destId="{E47E632C-1DD6-471F-8C25-9D8029762E42}" srcOrd="0" destOrd="0" parTransId="{277308AD-697D-4096-8E5B-00B7DF880C1F}" sibTransId="{2F076325-1727-4DFD-8521-76BE52CDE265}"/>
    <dgm:cxn modelId="{6EB968C5-17FD-4037-96D5-FBBA575753C0}" type="presOf" srcId="{9AD121F1-4E8E-4261-913D-B1251187884D}" destId="{EFCC6A15-1052-47F8-BAEB-1031C9398AAE}" srcOrd="0" destOrd="0" presId="urn:microsoft.com/office/officeart/2005/8/layout/vList2"/>
    <dgm:cxn modelId="{3505DAC8-57FB-47A6-B442-EF1ED26F3843}" type="presOf" srcId="{46FC774E-30EB-44FC-A16C-B0147CD36C6B}" destId="{9D3CEA58-AFF9-4E36-B4FC-5FA0F1B31FF6}" srcOrd="0" destOrd="0" presId="urn:microsoft.com/office/officeart/2005/8/layout/vList2"/>
    <dgm:cxn modelId="{8137FBD2-6B90-4BA4-AECC-0AE8562EE5BC}" type="presOf" srcId="{E47E632C-1DD6-471F-8C25-9D8029762E42}" destId="{B4766E08-4B69-4E80-ADFB-BABF02CAB1DD}" srcOrd="0" destOrd="0" presId="urn:microsoft.com/office/officeart/2005/8/layout/vList2"/>
    <dgm:cxn modelId="{1DA40CD6-F202-45EF-A0B9-6DCBCD5DED5E}" type="presOf" srcId="{CC763DAE-0DE0-402C-83B1-CFEC983D4D33}" destId="{AAE62C53-B1F0-4DDB-98E0-C6826998A76C}" srcOrd="0" destOrd="0" presId="urn:microsoft.com/office/officeart/2005/8/layout/vList2"/>
    <dgm:cxn modelId="{26E4239F-29F0-4BAB-8CC5-B5C7895B6B47}" type="presParOf" srcId="{EFCC6A15-1052-47F8-BAEB-1031C9398AAE}" destId="{B4766E08-4B69-4E80-ADFB-BABF02CAB1DD}" srcOrd="0" destOrd="0" presId="urn:microsoft.com/office/officeart/2005/8/layout/vList2"/>
    <dgm:cxn modelId="{8F659635-4A28-4CA8-AA86-F8BC9881BF6E}" type="presParOf" srcId="{EFCC6A15-1052-47F8-BAEB-1031C9398AAE}" destId="{BE708656-7618-4070-9A78-3A386C119495}" srcOrd="1" destOrd="0" presId="urn:microsoft.com/office/officeart/2005/8/layout/vList2"/>
    <dgm:cxn modelId="{B9BA775F-5BC1-44D0-A7F2-FAB84F75FD2C}" type="presParOf" srcId="{EFCC6A15-1052-47F8-BAEB-1031C9398AAE}" destId="{33B5861D-74CC-414C-9C7C-DBB8945A2948}" srcOrd="2" destOrd="0" presId="urn:microsoft.com/office/officeart/2005/8/layout/vList2"/>
    <dgm:cxn modelId="{F7D98D50-1744-4674-96AB-2DFA5C683EA4}" type="presParOf" srcId="{EFCC6A15-1052-47F8-BAEB-1031C9398AAE}" destId="{76EF2B23-AD56-4720-A8AB-EB5342990C63}" srcOrd="3" destOrd="0" presId="urn:microsoft.com/office/officeart/2005/8/layout/vList2"/>
    <dgm:cxn modelId="{BDFE5F95-16AC-4587-BF46-DA50D48D408D}" type="presParOf" srcId="{EFCC6A15-1052-47F8-BAEB-1031C9398AAE}" destId="{C2CE9DC1-3430-4E69-8CC9-20A8D109B259}" srcOrd="4" destOrd="0" presId="urn:microsoft.com/office/officeart/2005/8/layout/vList2"/>
    <dgm:cxn modelId="{E3A584FE-145E-44A3-9AE3-B45ED8EAE975}" type="presParOf" srcId="{EFCC6A15-1052-47F8-BAEB-1031C9398AAE}" destId="{C580893D-4D69-4CC2-BB1A-894BD6F7BF83}" srcOrd="5" destOrd="0" presId="urn:microsoft.com/office/officeart/2005/8/layout/vList2"/>
    <dgm:cxn modelId="{A053F95F-6243-488D-B8F1-8B3DA87D97F9}" type="presParOf" srcId="{EFCC6A15-1052-47F8-BAEB-1031C9398AAE}" destId="{0F0CDFF0-5691-4068-B341-049680AD21C8}" srcOrd="6" destOrd="0" presId="urn:microsoft.com/office/officeart/2005/8/layout/vList2"/>
    <dgm:cxn modelId="{1961AE1F-65BC-454D-89CB-4B5A84F18739}" type="presParOf" srcId="{EFCC6A15-1052-47F8-BAEB-1031C9398AAE}" destId="{C297FBB7-1383-4905-B9A1-704EC6C61FAD}" srcOrd="7" destOrd="0" presId="urn:microsoft.com/office/officeart/2005/8/layout/vList2"/>
    <dgm:cxn modelId="{BC00470C-9559-4BE8-A9EF-5D5197BE20DF}" type="presParOf" srcId="{EFCC6A15-1052-47F8-BAEB-1031C9398AAE}" destId="{9D3CEA58-AFF9-4E36-B4FC-5FA0F1B31FF6}" srcOrd="8" destOrd="0" presId="urn:microsoft.com/office/officeart/2005/8/layout/vList2"/>
    <dgm:cxn modelId="{C466DD43-28B9-4088-9AA3-4BB059847F86}" type="presParOf" srcId="{EFCC6A15-1052-47F8-BAEB-1031C9398AAE}" destId="{E104EAB8-983B-4C9B-9A28-6F0C3BBCEE43}" srcOrd="9" destOrd="0" presId="urn:microsoft.com/office/officeart/2005/8/layout/vList2"/>
    <dgm:cxn modelId="{9416179C-694D-4587-801F-19A7093A73CC}" type="presParOf" srcId="{EFCC6A15-1052-47F8-BAEB-1031C9398AAE}" destId="{AAE62C53-B1F0-4DDB-98E0-C6826998A76C}" srcOrd="10" destOrd="0" presId="urn:microsoft.com/office/officeart/2005/8/layout/vList2"/>
    <dgm:cxn modelId="{54B73863-EC91-48A0-83F5-91EC09982391}" type="presParOf" srcId="{EFCC6A15-1052-47F8-BAEB-1031C9398AAE}" destId="{525A98F6-A0B1-4509-91D7-33CF94FD5BDA}" srcOrd="11" destOrd="0" presId="urn:microsoft.com/office/officeart/2005/8/layout/vList2"/>
    <dgm:cxn modelId="{16A1D25D-DE04-4EFD-802B-CD8079323A10}" type="presParOf" srcId="{EFCC6A15-1052-47F8-BAEB-1031C9398AAE}" destId="{BD12B51C-6757-46D0-9581-6E204A9642A6}" srcOrd="1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ED1354B-AFE6-4A36-9D7A-761E9F70B425}" type="doc">
      <dgm:prSet loTypeId="urn:microsoft.com/office/officeart/2018/2/layout/IconVerticalSolidList" loCatId="icon" qsTypeId="urn:microsoft.com/office/officeart/2005/8/quickstyle/simple1" qsCatId="simple" csTypeId="urn:microsoft.com/office/officeart/2018/5/colors/Iconchunking_neutralicontext_colorful5" csCatId="colorful" phldr="1"/>
      <dgm:spPr/>
      <dgm:t>
        <a:bodyPr/>
        <a:lstStyle/>
        <a:p>
          <a:endParaRPr lang="en-US"/>
        </a:p>
      </dgm:t>
    </dgm:pt>
    <dgm:pt modelId="{84B32806-07BF-47AE-B6A7-9847EE08951F}">
      <dgm:prSet/>
      <dgm:spPr/>
      <dgm:t>
        <a:bodyPr/>
        <a:lstStyle/>
        <a:p>
          <a:pPr>
            <a:lnSpc>
              <a:spcPct val="100000"/>
            </a:lnSpc>
          </a:pPr>
          <a:r>
            <a:rPr lang="en-US" dirty="0"/>
            <a:t>2)Provides just the right data to supplement the </a:t>
          </a:r>
          <a:r>
            <a:rPr lang="en-US" dirty="0">
              <a:latin typeface="Calibri Light" panose="020F0302020204030204"/>
            </a:rPr>
            <a:t>AI</a:t>
          </a:r>
          <a:r>
            <a:rPr lang="en-US" dirty="0"/>
            <a:t> that's fueling the current autopilot systems, which is in dire need of human driving analysis and driver metrics.</a:t>
          </a:r>
        </a:p>
      </dgm:t>
    </dgm:pt>
    <dgm:pt modelId="{FA150626-DC7A-43DA-A1BE-6D0FE2C79A9C}" type="parTrans" cxnId="{9AC7D2B7-F383-45F7-8D35-A19C2B7C8138}">
      <dgm:prSet/>
      <dgm:spPr/>
      <dgm:t>
        <a:bodyPr/>
        <a:lstStyle/>
        <a:p>
          <a:endParaRPr lang="en-US"/>
        </a:p>
      </dgm:t>
    </dgm:pt>
    <dgm:pt modelId="{91305BB9-501C-4832-9A81-8EB203736824}" type="sibTrans" cxnId="{9AC7D2B7-F383-45F7-8D35-A19C2B7C8138}">
      <dgm:prSet/>
      <dgm:spPr/>
      <dgm:t>
        <a:bodyPr/>
        <a:lstStyle/>
        <a:p>
          <a:endParaRPr lang="en-US"/>
        </a:p>
      </dgm:t>
    </dgm:pt>
    <dgm:pt modelId="{318FB5AF-EE62-4B53-B5E5-7DCA6B6F84AF}">
      <dgm:prSet phldr="0"/>
      <dgm:spPr/>
      <dgm:t>
        <a:bodyPr/>
        <a:lstStyle/>
        <a:p>
          <a:pPr rtl="0">
            <a:lnSpc>
              <a:spcPct val="100000"/>
            </a:lnSpc>
          </a:pPr>
          <a:r>
            <a:rPr lang="en-US" dirty="0">
              <a:latin typeface="+mn-lt"/>
            </a:rPr>
            <a:t>Design a virtual car which switches between “states” according to  the input fed by a virtual driver, thereby simulating the working of an actual car</a:t>
          </a:r>
        </a:p>
      </dgm:t>
    </dgm:pt>
    <dgm:pt modelId="{955C5413-6BA4-4942-9B0E-5E20C2EBDA19}" type="parTrans" cxnId="{AAE70BF5-F594-4AC7-A46C-07D51FB4A914}">
      <dgm:prSet/>
      <dgm:spPr/>
      <dgm:t>
        <a:bodyPr/>
        <a:lstStyle/>
        <a:p>
          <a:endParaRPr lang="en-IN"/>
        </a:p>
      </dgm:t>
    </dgm:pt>
    <dgm:pt modelId="{73D6150D-8349-48EC-BA0B-85FD1130BCF2}" type="sibTrans" cxnId="{AAE70BF5-F594-4AC7-A46C-07D51FB4A914}">
      <dgm:prSet/>
      <dgm:spPr/>
      <dgm:t>
        <a:bodyPr/>
        <a:lstStyle/>
        <a:p>
          <a:endParaRPr lang="en-IN"/>
        </a:p>
      </dgm:t>
    </dgm:pt>
    <dgm:pt modelId="{F726C899-CF8E-406F-A1A2-7E21205E3EFE}">
      <dgm:prSet phldr="0"/>
      <dgm:spPr/>
      <dgm:t>
        <a:bodyPr/>
        <a:lstStyle/>
        <a:p>
          <a:pPr rtl="0">
            <a:lnSpc>
              <a:spcPct val="100000"/>
            </a:lnSpc>
          </a:pPr>
          <a:r>
            <a:rPr lang="en-US" dirty="0"/>
            <a:t>1)Assists a wide spectrum of people from learning how to </a:t>
          </a:r>
          <a:r>
            <a:rPr lang="en-US" dirty="0">
              <a:latin typeface="Calibri Light" panose="020F0302020204030204"/>
            </a:rPr>
            <a:t>learn to drive</a:t>
          </a:r>
          <a:r>
            <a:rPr lang="en-US" dirty="0"/>
            <a:t> initially to those who are training for their profession.</a:t>
          </a:r>
        </a:p>
      </dgm:t>
    </dgm:pt>
    <dgm:pt modelId="{E46CFB18-FF71-4B51-A747-67CAFF6316C0}" type="parTrans" cxnId="{6C5297AF-C470-45E6-A2FF-912D8A8E6373}">
      <dgm:prSet/>
      <dgm:spPr/>
      <dgm:t>
        <a:bodyPr/>
        <a:lstStyle/>
        <a:p>
          <a:endParaRPr lang="en-IN"/>
        </a:p>
      </dgm:t>
    </dgm:pt>
    <dgm:pt modelId="{BF80FF6C-B7B7-4EBD-8995-4B2692301DC1}" type="sibTrans" cxnId="{6C5297AF-C470-45E6-A2FF-912D8A8E6373}">
      <dgm:prSet/>
      <dgm:spPr/>
      <dgm:t>
        <a:bodyPr/>
        <a:lstStyle/>
        <a:p>
          <a:endParaRPr lang="en-IN"/>
        </a:p>
      </dgm:t>
    </dgm:pt>
    <dgm:pt modelId="{54AB5C62-759B-4969-853A-572266EBC135}" type="pres">
      <dgm:prSet presAssocID="{4ED1354B-AFE6-4A36-9D7A-761E9F70B425}" presName="root" presStyleCnt="0">
        <dgm:presLayoutVars>
          <dgm:dir/>
          <dgm:resizeHandles val="exact"/>
        </dgm:presLayoutVars>
      </dgm:prSet>
      <dgm:spPr/>
    </dgm:pt>
    <dgm:pt modelId="{9887E253-1A40-4D0D-85B1-937FA861E8A2}" type="pres">
      <dgm:prSet presAssocID="{318FB5AF-EE62-4B53-B5E5-7DCA6B6F84AF}" presName="compNode" presStyleCnt="0"/>
      <dgm:spPr/>
    </dgm:pt>
    <dgm:pt modelId="{C252574C-699B-465A-A64E-34D367FF291F}" type="pres">
      <dgm:prSet presAssocID="{318FB5AF-EE62-4B53-B5E5-7DCA6B6F84AF}" presName="bgRect" presStyleLbl="bgShp" presStyleIdx="0" presStyleCnt="3"/>
      <dgm:spPr/>
    </dgm:pt>
    <dgm:pt modelId="{E40AC2E0-90CD-4D96-B684-417F28622CB9}" type="pres">
      <dgm:prSet presAssocID="{318FB5AF-EE62-4B53-B5E5-7DCA6B6F84AF}" presName="iconRect" presStyleLbl="node1" presStyleIdx="0" presStyleCnt="3"/>
      <dgm:spPr/>
    </dgm:pt>
    <dgm:pt modelId="{D9320FF8-239B-4DEB-A139-31CD2726EFA6}" type="pres">
      <dgm:prSet presAssocID="{318FB5AF-EE62-4B53-B5E5-7DCA6B6F84AF}" presName="spaceRect" presStyleCnt="0"/>
      <dgm:spPr/>
    </dgm:pt>
    <dgm:pt modelId="{44B163AF-7C57-45D6-AA6D-708D7E3E95FB}" type="pres">
      <dgm:prSet presAssocID="{318FB5AF-EE62-4B53-B5E5-7DCA6B6F84AF}" presName="parTx" presStyleLbl="revTx" presStyleIdx="0" presStyleCnt="3">
        <dgm:presLayoutVars>
          <dgm:chMax val="0"/>
          <dgm:chPref val="0"/>
        </dgm:presLayoutVars>
      </dgm:prSet>
      <dgm:spPr/>
    </dgm:pt>
    <dgm:pt modelId="{9D99240F-140F-47D1-ACD3-CD3B68098B6A}" type="pres">
      <dgm:prSet presAssocID="{73D6150D-8349-48EC-BA0B-85FD1130BCF2}" presName="sibTrans" presStyleCnt="0"/>
      <dgm:spPr/>
    </dgm:pt>
    <dgm:pt modelId="{C4D4731B-B205-43ED-8B1F-C8966F1B80B0}" type="pres">
      <dgm:prSet presAssocID="{F726C899-CF8E-406F-A1A2-7E21205E3EFE}" presName="compNode" presStyleCnt="0"/>
      <dgm:spPr/>
    </dgm:pt>
    <dgm:pt modelId="{5D7826A3-8F56-48A8-9279-19F4A1A768A4}" type="pres">
      <dgm:prSet presAssocID="{F726C899-CF8E-406F-A1A2-7E21205E3EFE}" presName="bgRect" presStyleLbl="bgShp" presStyleIdx="1" presStyleCnt="3"/>
      <dgm:spPr/>
    </dgm:pt>
    <dgm:pt modelId="{645CD79E-EEB6-4CD6-A63F-7064A38D15E6}" type="pres">
      <dgm:prSet presAssocID="{F726C899-CF8E-406F-A1A2-7E21205E3EFE}" presName="iconRect" presStyleLbl="node1" presStyleIdx="1" presStyleCnt="3"/>
      <dgm:spPr/>
    </dgm:pt>
    <dgm:pt modelId="{9141D421-9A0A-4990-BC82-E55A6C5CE854}" type="pres">
      <dgm:prSet presAssocID="{F726C899-CF8E-406F-A1A2-7E21205E3EFE}" presName="spaceRect" presStyleCnt="0"/>
      <dgm:spPr/>
    </dgm:pt>
    <dgm:pt modelId="{2C76DD0C-F052-48C6-A71F-7665E8E729B8}" type="pres">
      <dgm:prSet presAssocID="{F726C899-CF8E-406F-A1A2-7E21205E3EFE}" presName="parTx" presStyleLbl="revTx" presStyleIdx="1" presStyleCnt="3">
        <dgm:presLayoutVars>
          <dgm:chMax val="0"/>
          <dgm:chPref val="0"/>
        </dgm:presLayoutVars>
      </dgm:prSet>
      <dgm:spPr/>
    </dgm:pt>
    <dgm:pt modelId="{200856BC-0959-4FE0-BC77-BCB236BAE6CA}" type="pres">
      <dgm:prSet presAssocID="{BF80FF6C-B7B7-4EBD-8995-4B2692301DC1}" presName="sibTrans" presStyleCnt="0"/>
      <dgm:spPr/>
    </dgm:pt>
    <dgm:pt modelId="{3F66F3E7-E266-4BCE-9E23-62FC4649F65C}" type="pres">
      <dgm:prSet presAssocID="{84B32806-07BF-47AE-B6A7-9847EE08951F}" presName="compNode" presStyleCnt="0"/>
      <dgm:spPr/>
    </dgm:pt>
    <dgm:pt modelId="{DDAAF8A6-E237-48EE-AC1D-C061A0801902}" type="pres">
      <dgm:prSet presAssocID="{84B32806-07BF-47AE-B6A7-9847EE08951F}" presName="bgRect" presStyleLbl="bgShp" presStyleIdx="2" presStyleCnt="3"/>
      <dgm:spPr/>
    </dgm:pt>
    <dgm:pt modelId="{847E82EB-2DDC-4395-AC12-D8C5745C970F}" type="pres">
      <dgm:prSet presAssocID="{84B32806-07BF-47AE-B6A7-9847EE08951F}" presName="iconRect" presStyleLbl="node1" presStyleIdx="2"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977AC8D6-BA3C-4EB8-8E27-86188ACBD4FE}" type="pres">
      <dgm:prSet presAssocID="{84B32806-07BF-47AE-B6A7-9847EE08951F}" presName="spaceRect" presStyleCnt="0"/>
      <dgm:spPr/>
    </dgm:pt>
    <dgm:pt modelId="{00F55472-A8CA-4D8D-BCB4-EF43C9577107}" type="pres">
      <dgm:prSet presAssocID="{84B32806-07BF-47AE-B6A7-9847EE08951F}" presName="parTx" presStyleLbl="revTx" presStyleIdx="2" presStyleCnt="3">
        <dgm:presLayoutVars>
          <dgm:chMax val="0"/>
          <dgm:chPref val="0"/>
        </dgm:presLayoutVars>
      </dgm:prSet>
      <dgm:spPr/>
    </dgm:pt>
  </dgm:ptLst>
  <dgm:cxnLst>
    <dgm:cxn modelId="{C922B065-499B-432C-B349-1404F7C8D34F}" type="presOf" srcId="{4ED1354B-AFE6-4A36-9D7A-761E9F70B425}" destId="{54AB5C62-759B-4969-853A-572266EBC135}" srcOrd="0" destOrd="0" presId="urn:microsoft.com/office/officeart/2018/2/layout/IconVerticalSolidList"/>
    <dgm:cxn modelId="{C8541B79-24B6-47ED-B5F7-CA7BE9F784DE}" type="presOf" srcId="{F726C899-CF8E-406F-A1A2-7E21205E3EFE}" destId="{2C76DD0C-F052-48C6-A71F-7665E8E729B8}" srcOrd="0" destOrd="0" presId="urn:microsoft.com/office/officeart/2018/2/layout/IconVerticalSolidList"/>
    <dgm:cxn modelId="{9B3ABF99-EF4D-4A52-82EC-168C88DA3856}" type="presOf" srcId="{84B32806-07BF-47AE-B6A7-9847EE08951F}" destId="{00F55472-A8CA-4D8D-BCB4-EF43C9577107}" srcOrd="0" destOrd="0" presId="urn:microsoft.com/office/officeart/2018/2/layout/IconVerticalSolidList"/>
    <dgm:cxn modelId="{6C5297AF-C470-45E6-A2FF-912D8A8E6373}" srcId="{4ED1354B-AFE6-4A36-9D7A-761E9F70B425}" destId="{F726C899-CF8E-406F-A1A2-7E21205E3EFE}" srcOrd="1" destOrd="0" parTransId="{E46CFB18-FF71-4B51-A747-67CAFF6316C0}" sibTransId="{BF80FF6C-B7B7-4EBD-8995-4B2692301DC1}"/>
    <dgm:cxn modelId="{9AC7D2B7-F383-45F7-8D35-A19C2B7C8138}" srcId="{4ED1354B-AFE6-4A36-9D7A-761E9F70B425}" destId="{84B32806-07BF-47AE-B6A7-9847EE08951F}" srcOrd="2" destOrd="0" parTransId="{FA150626-DC7A-43DA-A1BE-6D0FE2C79A9C}" sibTransId="{91305BB9-501C-4832-9A81-8EB203736824}"/>
    <dgm:cxn modelId="{55127CE5-6DA1-47D9-9ED7-76BCBB6AC5CB}" type="presOf" srcId="{318FB5AF-EE62-4B53-B5E5-7DCA6B6F84AF}" destId="{44B163AF-7C57-45D6-AA6D-708D7E3E95FB}" srcOrd="0" destOrd="0" presId="urn:microsoft.com/office/officeart/2018/2/layout/IconVerticalSolidList"/>
    <dgm:cxn modelId="{AAE70BF5-F594-4AC7-A46C-07D51FB4A914}" srcId="{4ED1354B-AFE6-4A36-9D7A-761E9F70B425}" destId="{318FB5AF-EE62-4B53-B5E5-7DCA6B6F84AF}" srcOrd="0" destOrd="0" parTransId="{955C5413-6BA4-4942-9B0E-5E20C2EBDA19}" sibTransId="{73D6150D-8349-48EC-BA0B-85FD1130BCF2}"/>
    <dgm:cxn modelId="{8E508E7A-A510-42FF-A2E7-212A18F49F2E}" type="presParOf" srcId="{54AB5C62-759B-4969-853A-572266EBC135}" destId="{9887E253-1A40-4D0D-85B1-937FA861E8A2}" srcOrd="0" destOrd="0" presId="urn:microsoft.com/office/officeart/2018/2/layout/IconVerticalSolidList"/>
    <dgm:cxn modelId="{B1784765-54A9-4BC4-9D8F-B3C71A59DE26}" type="presParOf" srcId="{9887E253-1A40-4D0D-85B1-937FA861E8A2}" destId="{C252574C-699B-465A-A64E-34D367FF291F}" srcOrd="0" destOrd="0" presId="urn:microsoft.com/office/officeart/2018/2/layout/IconVerticalSolidList"/>
    <dgm:cxn modelId="{9D297AB3-5EA4-4C30-AFD2-CFCA94FDD9C7}" type="presParOf" srcId="{9887E253-1A40-4D0D-85B1-937FA861E8A2}" destId="{E40AC2E0-90CD-4D96-B684-417F28622CB9}" srcOrd="1" destOrd="0" presId="urn:microsoft.com/office/officeart/2018/2/layout/IconVerticalSolidList"/>
    <dgm:cxn modelId="{0E56599E-D703-4E72-A480-AB8B611CC771}" type="presParOf" srcId="{9887E253-1A40-4D0D-85B1-937FA861E8A2}" destId="{D9320FF8-239B-4DEB-A139-31CD2726EFA6}" srcOrd="2" destOrd="0" presId="urn:microsoft.com/office/officeart/2018/2/layout/IconVerticalSolidList"/>
    <dgm:cxn modelId="{16B0310B-18D5-4966-BE2E-D73691C5A095}" type="presParOf" srcId="{9887E253-1A40-4D0D-85B1-937FA861E8A2}" destId="{44B163AF-7C57-45D6-AA6D-708D7E3E95FB}" srcOrd="3" destOrd="0" presId="urn:microsoft.com/office/officeart/2018/2/layout/IconVerticalSolidList"/>
    <dgm:cxn modelId="{3455B61B-3EB0-4ACE-B21D-FC590FAFE095}" type="presParOf" srcId="{54AB5C62-759B-4969-853A-572266EBC135}" destId="{9D99240F-140F-47D1-ACD3-CD3B68098B6A}" srcOrd="1" destOrd="0" presId="urn:microsoft.com/office/officeart/2018/2/layout/IconVerticalSolidList"/>
    <dgm:cxn modelId="{911B3762-BBF4-406B-AB9B-0D85AF021D74}" type="presParOf" srcId="{54AB5C62-759B-4969-853A-572266EBC135}" destId="{C4D4731B-B205-43ED-8B1F-C8966F1B80B0}" srcOrd="2" destOrd="0" presId="urn:microsoft.com/office/officeart/2018/2/layout/IconVerticalSolidList"/>
    <dgm:cxn modelId="{8211F874-E696-4A19-8AF6-DA7FD3A8981A}" type="presParOf" srcId="{C4D4731B-B205-43ED-8B1F-C8966F1B80B0}" destId="{5D7826A3-8F56-48A8-9279-19F4A1A768A4}" srcOrd="0" destOrd="0" presId="urn:microsoft.com/office/officeart/2018/2/layout/IconVerticalSolidList"/>
    <dgm:cxn modelId="{5A27C6FC-7D1D-4C53-8BFF-751D0290642B}" type="presParOf" srcId="{C4D4731B-B205-43ED-8B1F-C8966F1B80B0}" destId="{645CD79E-EEB6-4CD6-A63F-7064A38D15E6}" srcOrd="1" destOrd="0" presId="urn:microsoft.com/office/officeart/2018/2/layout/IconVerticalSolidList"/>
    <dgm:cxn modelId="{19A2FD56-55C7-44E5-B134-DEAA2017B47A}" type="presParOf" srcId="{C4D4731B-B205-43ED-8B1F-C8966F1B80B0}" destId="{9141D421-9A0A-4990-BC82-E55A6C5CE854}" srcOrd="2" destOrd="0" presId="urn:microsoft.com/office/officeart/2018/2/layout/IconVerticalSolidList"/>
    <dgm:cxn modelId="{12B6799B-B7E3-4045-BDEB-916EE51C80AB}" type="presParOf" srcId="{C4D4731B-B205-43ED-8B1F-C8966F1B80B0}" destId="{2C76DD0C-F052-48C6-A71F-7665E8E729B8}" srcOrd="3" destOrd="0" presId="urn:microsoft.com/office/officeart/2018/2/layout/IconVerticalSolidList"/>
    <dgm:cxn modelId="{9B7F57C2-11E3-4458-8108-ACA67746E5C0}" type="presParOf" srcId="{54AB5C62-759B-4969-853A-572266EBC135}" destId="{200856BC-0959-4FE0-BC77-BCB236BAE6CA}" srcOrd="3" destOrd="0" presId="urn:microsoft.com/office/officeart/2018/2/layout/IconVerticalSolidList"/>
    <dgm:cxn modelId="{9B041B48-41EC-4A54-BE5D-6F02824D6A05}" type="presParOf" srcId="{54AB5C62-759B-4969-853A-572266EBC135}" destId="{3F66F3E7-E266-4BCE-9E23-62FC4649F65C}" srcOrd="4" destOrd="0" presId="urn:microsoft.com/office/officeart/2018/2/layout/IconVerticalSolidList"/>
    <dgm:cxn modelId="{FC95E980-BD63-4C8C-988F-711AF09E68F6}" type="presParOf" srcId="{3F66F3E7-E266-4BCE-9E23-62FC4649F65C}" destId="{DDAAF8A6-E237-48EE-AC1D-C061A0801902}" srcOrd="0" destOrd="0" presId="urn:microsoft.com/office/officeart/2018/2/layout/IconVerticalSolidList"/>
    <dgm:cxn modelId="{9D5DAC8A-D455-468D-9646-E03517718BFE}" type="presParOf" srcId="{3F66F3E7-E266-4BCE-9E23-62FC4649F65C}" destId="{847E82EB-2DDC-4395-AC12-D8C5745C970F}" srcOrd="1" destOrd="0" presId="urn:microsoft.com/office/officeart/2018/2/layout/IconVerticalSolidList"/>
    <dgm:cxn modelId="{D0F921E2-2DA0-47D3-AE7A-F74B0A90437B}" type="presParOf" srcId="{3F66F3E7-E266-4BCE-9E23-62FC4649F65C}" destId="{977AC8D6-BA3C-4EB8-8E27-86188ACBD4FE}" srcOrd="2" destOrd="0" presId="urn:microsoft.com/office/officeart/2018/2/layout/IconVerticalSolidList"/>
    <dgm:cxn modelId="{01275001-9F05-43F7-B8E5-C22C42AF0264}" type="presParOf" srcId="{3F66F3E7-E266-4BCE-9E23-62FC4649F65C}" destId="{00F55472-A8CA-4D8D-BCB4-EF43C9577107}"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A18EE53-348C-4953-B13F-E84D2E6A4B12}" type="doc">
      <dgm:prSet loTypeId="urn:microsoft.com/office/officeart/2005/8/layout/list1" loCatId="list" qsTypeId="urn:microsoft.com/office/officeart/2005/8/quickstyle/simple1" qsCatId="simple" csTypeId="urn:microsoft.com/office/officeart/2005/8/colors/colorful1" csCatId="colorful" phldr="1"/>
      <dgm:spPr/>
      <dgm:t>
        <a:bodyPr/>
        <a:lstStyle/>
        <a:p>
          <a:endParaRPr lang="en-US"/>
        </a:p>
      </dgm:t>
    </dgm:pt>
    <dgm:pt modelId="{7E642F3A-811F-4E14-B27D-1CBF0D417951}">
      <dgm:prSet/>
      <dgm:spPr/>
      <dgm:t>
        <a:bodyPr/>
        <a:lstStyle/>
        <a:p>
          <a:pPr rtl="0"/>
          <a:r>
            <a:rPr lang="en-US" dirty="0"/>
            <a:t>AIM :</a:t>
          </a:r>
          <a:r>
            <a:rPr lang="en-US" dirty="0">
              <a:latin typeface="Calibri Light" panose="020F0302020204030204"/>
            </a:rPr>
            <a:t> </a:t>
          </a:r>
          <a:endParaRPr lang="en-US" dirty="0"/>
        </a:p>
      </dgm:t>
    </dgm:pt>
    <dgm:pt modelId="{226583B6-29C8-4047-B7B9-55B439BBC5DC}" type="parTrans" cxnId="{88E19A1B-D552-4DC4-A7DF-6D243D99FB49}">
      <dgm:prSet/>
      <dgm:spPr/>
      <dgm:t>
        <a:bodyPr/>
        <a:lstStyle/>
        <a:p>
          <a:endParaRPr lang="en-US"/>
        </a:p>
      </dgm:t>
    </dgm:pt>
    <dgm:pt modelId="{7C976189-0FBB-452B-83E2-1A4E8265AA7A}" type="sibTrans" cxnId="{88E19A1B-D552-4DC4-A7DF-6D243D99FB49}">
      <dgm:prSet/>
      <dgm:spPr/>
      <dgm:t>
        <a:bodyPr/>
        <a:lstStyle/>
        <a:p>
          <a:endParaRPr lang="en-US"/>
        </a:p>
      </dgm:t>
    </dgm:pt>
    <dgm:pt modelId="{F13105B4-2CF6-474D-A768-537C4BDB9F3D}">
      <dgm:prSet/>
      <dgm:spPr/>
      <dgm:t>
        <a:bodyPr/>
        <a:lstStyle/>
        <a:p>
          <a:r>
            <a:rPr lang="en-US" dirty="0">
              <a:solidFill>
                <a:schemeClr val="accent6">
                  <a:lumMod val="75000"/>
                </a:schemeClr>
              </a:solidFill>
              <a:latin typeface="Artifakt Element Light"/>
              <a:ea typeface="Artifakt Element Light" panose="020B0303050000020004" pitchFamily="34" charset="0"/>
            </a:rPr>
            <a:t>Design a virtual car simulating the functioning of a real car by switching between “states"</a:t>
          </a:r>
        </a:p>
      </dgm:t>
    </dgm:pt>
    <dgm:pt modelId="{0EF83FD7-00B8-4FA6-95B7-18EE369C7768}" type="parTrans" cxnId="{4F884417-B375-41CA-B0DA-128656048688}">
      <dgm:prSet/>
      <dgm:spPr/>
      <dgm:t>
        <a:bodyPr/>
        <a:lstStyle/>
        <a:p>
          <a:endParaRPr lang="en-US"/>
        </a:p>
      </dgm:t>
    </dgm:pt>
    <dgm:pt modelId="{36F740DA-74B7-48BE-ADAF-CD42F0CB2894}" type="sibTrans" cxnId="{4F884417-B375-41CA-B0DA-128656048688}">
      <dgm:prSet/>
      <dgm:spPr/>
      <dgm:t>
        <a:bodyPr/>
        <a:lstStyle/>
        <a:p>
          <a:endParaRPr lang="en-US"/>
        </a:p>
      </dgm:t>
    </dgm:pt>
    <dgm:pt modelId="{412D0360-147A-4EAB-9D27-C81E6164F6EE}">
      <dgm:prSet/>
      <dgm:spPr/>
      <dgm:t>
        <a:bodyPr/>
        <a:lstStyle/>
        <a:p>
          <a:r>
            <a:rPr lang="en-US" dirty="0">
              <a:solidFill>
                <a:schemeClr val="accent6">
                  <a:lumMod val="75000"/>
                </a:schemeClr>
              </a:solidFill>
              <a:latin typeface="Artifakt Element Light"/>
              <a:ea typeface="Artifakt Element Light" panose="020B0303050000020004" pitchFamily="34" charset="0"/>
            </a:rPr>
            <a:t>Pull the people away from the traditional beliefs of learning to drive</a:t>
          </a:r>
        </a:p>
      </dgm:t>
    </dgm:pt>
    <dgm:pt modelId="{21151CC3-9590-4460-8588-8DB25224BD6A}" type="parTrans" cxnId="{DEFF6841-2C47-4BDE-BDAA-B2BDD35EC9BA}">
      <dgm:prSet/>
      <dgm:spPr/>
      <dgm:t>
        <a:bodyPr/>
        <a:lstStyle/>
        <a:p>
          <a:endParaRPr lang="en-US"/>
        </a:p>
      </dgm:t>
    </dgm:pt>
    <dgm:pt modelId="{8B8FAF52-59BE-410E-8882-0A11D27897AC}" type="sibTrans" cxnId="{DEFF6841-2C47-4BDE-BDAA-B2BDD35EC9BA}">
      <dgm:prSet/>
      <dgm:spPr/>
      <dgm:t>
        <a:bodyPr/>
        <a:lstStyle/>
        <a:p>
          <a:endParaRPr lang="en-US"/>
        </a:p>
      </dgm:t>
    </dgm:pt>
    <dgm:pt modelId="{88971FD8-079A-4E7D-B3A2-3684F8AA61B1}">
      <dgm:prSet/>
      <dgm:spPr/>
      <dgm:t>
        <a:bodyPr/>
        <a:lstStyle/>
        <a:p>
          <a:r>
            <a:rPr lang="en-US" dirty="0"/>
            <a:t>CHALLENGES :</a:t>
          </a:r>
        </a:p>
      </dgm:t>
    </dgm:pt>
    <dgm:pt modelId="{92F3D782-4266-479B-A811-587907A696CD}" type="parTrans" cxnId="{3F31C6F2-BFDB-485F-9866-A97B3DCAC877}">
      <dgm:prSet/>
      <dgm:spPr/>
      <dgm:t>
        <a:bodyPr/>
        <a:lstStyle/>
        <a:p>
          <a:endParaRPr lang="en-US"/>
        </a:p>
      </dgm:t>
    </dgm:pt>
    <dgm:pt modelId="{DCA614E4-39C5-4A49-8B17-8305C93C11E1}" type="sibTrans" cxnId="{3F31C6F2-BFDB-485F-9866-A97B3DCAC877}">
      <dgm:prSet/>
      <dgm:spPr/>
      <dgm:t>
        <a:bodyPr/>
        <a:lstStyle/>
        <a:p>
          <a:endParaRPr lang="en-US"/>
        </a:p>
      </dgm:t>
    </dgm:pt>
    <dgm:pt modelId="{5A8976EC-B886-465A-A4FB-9B0721AD9D01}">
      <dgm:prSet/>
      <dgm:spPr/>
      <dgm:t>
        <a:bodyPr/>
        <a:lstStyle/>
        <a:p>
          <a:pPr rtl="0"/>
          <a:r>
            <a:rPr lang="en-US" dirty="0">
              <a:solidFill>
                <a:schemeClr val="accent5">
                  <a:lumMod val="75000"/>
                </a:schemeClr>
              </a:solidFill>
              <a:latin typeface="Artifakt Element Light"/>
              <a:ea typeface="Artifakt Element Light" panose="020B0303050000020004" pitchFamily="34" charset="0"/>
            </a:rPr>
            <a:t>People being staged in their comfort zones of learning driving, and thus wouldn't accept anything unless its revolutionary</a:t>
          </a:r>
        </a:p>
      </dgm:t>
    </dgm:pt>
    <dgm:pt modelId="{35381C25-6D7B-4231-AD1B-D892B479DD73}" type="parTrans" cxnId="{600E86D1-FA98-48AC-A2D5-8BDE63A79D48}">
      <dgm:prSet/>
      <dgm:spPr/>
      <dgm:t>
        <a:bodyPr/>
        <a:lstStyle/>
        <a:p>
          <a:endParaRPr lang="en-US"/>
        </a:p>
      </dgm:t>
    </dgm:pt>
    <dgm:pt modelId="{883214E2-4416-40B1-BFFB-83EFB449D5F6}" type="sibTrans" cxnId="{600E86D1-FA98-48AC-A2D5-8BDE63A79D48}">
      <dgm:prSet/>
      <dgm:spPr/>
      <dgm:t>
        <a:bodyPr/>
        <a:lstStyle/>
        <a:p>
          <a:endParaRPr lang="en-US"/>
        </a:p>
      </dgm:t>
    </dgm:pt>
    <dgm:pt modelId="{5E754B2F-3D9E-4052-882E-8A5DFB771BBE}">
      <dgm:prSet/>
      <dgm:spPr/>
      <dgm:t>
        <a:bodyPr/>
        <a:lstStyle/>
        <a:p>
          <a:endParaRPr lang="en-US" dirty="0">
            <a:solidFill>
              <a:schemeClr val="accent5">
                <a:lumMod val="75000"/>
              </a:schemeClr>
            </a:solidFill>
            <a:latin typeface="Artifakt Element Light"/>
            <a:ea typeface="Artifakt Element Light" panose="020B0303050000020004" pitchFamily="34" charset="0"/>
          </a:endParaRPr>
        </a:p>
      </dgm:t>
    </dgm:pt>
    <dgm:pt modelId="{2D4E06EF-4C4D-4BA4-9BFA-DB6C6EA9070C}" type="parTrans" cxnId="{CDE339F8-EC1B-4FEB-9B77-C651AC34F96F}">
      <dgm:prSet/>
      <dgm:spPr/>
      <dgm:t>
        <a:bodyPr/>
        <a:lstStyle/>
        <a:p>
          <a:endParaRPr lang="en-US"/>
        </a:p>
      </dgm:t>
    </dgm:pt>
    <dgm:pt modelId="{95712D0F-A18E-45EB-AB3F-ED156D842B0E}" type="sibTrans" cxnId="{CDE339F8-EC1B-4FEB-9B77-C651AC34F96F}">
      <dgm:prSet/>
      <dgm:spPr/>
      <dgm:t>
        <a:bodyPr/>
        <a:lstStyle/>
        <a:p>
          <a:endParaRPr lang="en-US"/>
        </a:p>
      </dgm:t>
    </dgm:pt>
    <dgm:pt modelId="{9640E85C-2C66-42D8-ABD1-19C7A035A64C}" type="pres">
      <dgm:prSet presAssocID="{EA18EE53-348C-4953-B13F-E84D2E6A4B12}" presName="linear" presStyleCnt="0">
        <dgm:presLayoutVars>
          <dgm:dir/>
          <dgm:animLvl val="lvl"/>
          <dgm:resizeHandles val="exact"/>
        </dgm:presLayoutVars>
      </dgm:prSet>
      <dgm:spPr/>
    </dgm:pt>
    <dgm:pt modelId="{04B6DF1F-8DA2-46BA-BACA-B869E8DEC948}" type="pres">
      <dgm:prSet presAssocID="{7E642F3A-811F-4E14-B27D-1CBF0D417951}" presName="parentLin" presStyleCnt="0"/>
      <dgm:spPr/>
    </dgm:pt>
    <dgm:pt modelId="{048EE83F-C07F-4A99-8202-268EC02E4E12}" type="pres">
      <dgm:prSet presAssocID="{7E642F3A-811F-4E14-B27D-1CBF0D417951}" presName="parentLeftMargin" presStyleLbl="node1" presStyleIdx="0" presStyleCnt="2"/>
      <dgm:spPr/>
    </dgm:pt>
    <dgm:pt modelId="{E8078232-8085-4DC0-A5C2-78BBCD3AEC02}" type="pres">
      <dgm:prSet presAssocID="{7E642F3A-811F-4E14-B27D-1CBF0D417951}" presName="parentText" presStyleLbl="node1" presStyleIdx="0" presStyleCnt="2">
        <dgm:presLayoutVars>
          <dgm:chMax val="0"/>
          <dgm:bulletEnabled val="1"/>
        </dgm:presLayoutVars>
      </dgm:prSet>
      <dgm:spPr/>
    </dgm:pt>
    <dgm:pt modelId="{B291CF51-8E8E-4069-848D-5743D6AD54A9}" type="pres">
      <dgm:prSet presAssocID="{7E642F3A-811F-4E14-B27D-1CBF0D417951}" presName="negativeSpace" presStyleCnt="0"/>
      <dgm:spPr/>
    </dgm:pt>
    <dgm:pt modelId="{B1891FB2-FDE5-4E5D-89BE-C05D996B6A86}" type="pres">
      <dgm:prSet presAssocID="{7E642F3A-811F-4E14-B27D-1CBF0D417951}" presName="childText" presStyleLbl="conFgAcc1" presStyleIdx="0" presStyleCnt="2">
        <dgm:presLayoutVars>
          <dgm:bulletEnabled val="1"/>
        </dgm:presLayoutVars>
      </dgm:prSet>
      <dgm:spPr/>
    </dgm:pt>
    <dgm:pt modelId="{46933294-61C2-4E92-8C41-2CBDB2A3ADBA}" type="pres">
      <dgm:prSet presAssocID="{7C976189-0FBB-452B-83E2-1A4E8265AA7A}" presName="spaceBetweenRectangles" presStyleCnt="0"/>
      <dgm:spPr/>
    </dgm:pt>
    <dgm:pt modelId="{0FAA2F32-6DC2-42C4-BC18-2ECC6E56007E}" type="pres">
      <dgm:prSet presAssocID="{88971FD8-079A-4E7D-B3A2-3684F8AA61B1}" presName="parentLin" presStyleCnt="0"/>
      <dgm:spPr/>
    </dgm:pt>
    <dgm:pt modelId="{8CC52A36-A2D9-494F-A89C-D981B5AC8E49}" type="pres">
      <dgm:prSet presAssocID="{88971FD8-079A-4E7D-B3A2-3684F8AA61B1}" presName="parentLeftMargin" presStyleLbl="node1" presStyleIdx="0" presStyleCnt="2"/>
      <dgm:spPr/>
    </dgm:pt>
    <dgm:pt modelId="{76408127-24C4-4269-B10C-784CBFDDE321}" type="pres">
      <dgm:prSet presAssocID="{88971FD8-079A-4E7D-B3A2-3684F8AA61B1}" presName="parentText" presStyleLbl="node1" presStyleIdx="1" presStyleCnt="2">
        <dgm:presLayoutVars>
          <dgm:chMax val="0"/>
          <dgm:bulletEnabled val="1"/>
        </dgm:presLayoutVars>
      </dgm:prSet>
      <dgm:spPr/>
    </dgm:pt>
    <dgm:pt modelId="{1C470BA2-A2FF-445C-97FA-685C075D9BD5}" type="pres">
      <dgm:prSet presAssocID="{88971FD8-079A-4E7D-B3A2-3684F8AA61B1}" presName="negativeSpace" presStyleCnt="0"/>
      <dgm:spPr/>
    </dgm:pt>
    <dgm:pt modelId="{603B6A50-A70D-4210-AD3B-4FF954E4615C}" type="pres">
      <dgm:prSet presAssocID="{88971FD8-079A-4E7D-B3A2-3684F8AA61B1}" presName="childText" presStyleLbl="conFgAcc1" presStyleIdx="1" presStyleCnt="2">
        <dgm:presLayoutVars>
          <dgm:bulletEnabled val="1"/>
        </dgm:presLayoutVars>
      </dgm:prSet>
      <dgm:spPr/>
    </dgm:pt>
  </dgm:ptLst>
  <dgm:cxnLst>
    <dgm:cxn modelId="{4F884417-B375-41CA-B0DA-128656048688}" srcId="{7E642F3A-811F-4E14-B27D-1CBF0D417951}" destId="{F13105B4-2CF6-474D-A768-537C4BDB9F3D}" srcOrd="0" destOrd="0" parTransId="{0EF83FD7-00B8-4FA6-95B7-18EE369C7768}" sibTransId="{36F740DA-74B7-48BE-ADAF-CD42F0CB2894}"/>
    <dgm:cxn modelId="{88E19A1B-D552-4DC4-A7DF-6D243D99FB49}" srcId="{EA18EE53-348C-4953-B13F-E84D2E6A4B12}" destId="{7E642F3A-811F-4E14-B27D-1CBF0D417951}" srcOrd="0" destOrd="0" parTransId="{226583B6-29C8-4047-B7B9-55B439BBC5DC}" sibTransId="{7C976189-0FBB-452B-83E2-1A4E8265AA7A}"/>
    <dgm:cxn modelId="{B206082E-730C-431A-A594-29E05EAA5A7C}" type="presOf" srcId="{412D0360-147A-4EAB-9D27-C81E6164F6EE}" destId="{B1891FB2-FDE5-4E5D-89BE-C05D996B6A86}" srcOrd="0" destOrd="1" presId="urn:microsoft.com/office/officeart/2005/8/layout/list1"/>
    <dgm:cxn modelId="{761F093B-435E-45CD-9EB0-7F3EB1057A35}" type="presOf" srcId="{7E642F3A-811F-4E14-B27D-1CBF0D417951}" destId="{E8078232-8085-4DC0-A5C2-78BBCD3AEC02}" srcOrd="1" destOrd="0" presId="urn:microsoft.com/office/officeart/2005/8/layout/list1"/>
    <dgm:cxn modelId="{DEFF6841-2C47-4BDE-BDAA-B2BDD35EC9BA}" srcId="{7E642F3A-811F-4E14-B27D-1CBF0D417951}" destId="{412D0360-147A-4EAB-9D27-C81E6164F6EE}" srcOrd="1" destOrd="0" parTransId="{21151CC3-9590-4460-8588-8DB25224BD6A}" sibTransId="{8B8FAF52-59BE-410E-8882-0A11D27897AC}"/>
    <dgm:cxn modelId="{A8132674-EB29-4AD9-9F40-93858879E340}" type="presOf" srcId="{EA18EE53-348C-4953-B13F-E84D2E6A4B12}" destId="{9640E85C-2C66-42D8-ABD1-19C7A035A64C}" srcOrd="0" destOrd="0" presId="urn:microsoft.com/office/officeart/2005/8/layout/list1"/>
    <dgm:cxn modelId="{A96C5B90-DFAC-45B0-9684-8E48994EDA9A}" type="presOf" srcId="{5E754B2F-3D9E-4052-882E-8A5DFB771BBE}" destId="{603B6A50-A70D-4210-AD3B-4FF954E4615C}" srcOrd="0" destOrd="1" presId="urn:microsoft.com/office/officeart/2005/8/layout/list1"/>
    <dgm:cxn modelId="{299F58AD-BA49-4EF8-B7A2-120CEE56A8DC}" type="presOf" srcId="{5A8976EC-B886-465A-A4FB-9B0721AD9D01}" destId="{603B6A50-A70D-4210-AD3B-4FF954E4615C}" srcOrd="0" destOrd="0" presId="urn:microsoft.com/office/officeart/2005/8/layout/list1"/>
    <dgm:cxn modelId="{729B1CAE-21A1-46CB-BF55-C534BA5A68C8}" type="presOf" srcId="{88971FD8-079A-4E7D-B3A2-3684F8AA61B1}" destId="{8CC52A36-A2D9-494F-A89C-D981B5AC8E49}" srcOrd="0" destOrd="0" presId="urn:microsoft.com/office/officeart/2005/8/layout/list1"/>
    <dgm:cxn modelId="{600E86D1-FA98-48AC-A2D5-8BDE63A79D48}" srcId="{88971FD8-079A-4E7D-B3A2-3684F8AA61B1}" destId="{5A8976EC-B886-465A-A4FB-9B0721AD9D01}" srcOrd="0" destOrd="0" parTransId="{35381C25-6D7B-4231-AD1B-D892B479DD73}" sibTransId="{883214E2-4416-40B1-BFFB-83EFB449D5F6}"/>
    <dgm:cxn modelId="{E21BDFD9-8B6B-4847-9BA3-CE064C0B60CD}" type="presOf" srcId="{7E642F3A-811F-4E14-B27D-1CBF0D417951}" destId="{048EE83F-C07F-4A99-8202-268EC02E4E12}" srcOrd="0" destOrd="0" presId="urn:microsoft.com/office/officeart/2005/8/layout/list1"/>
    <dgm:cxn modelId="{8A2446E5-88A7-4292-99AA-DA065F207C27}" type="presOf" srcId="{88971FD8-079A-4E7D-B3A2-3684F8AA61B1}" destId="{76408127-24C4-4269-B10C-784CBFDDE321}" srcOrd="1" destOrd="0" presId="urn:microsoft.com/office/officeart/2005/8/layout/list1"/>
    <dgm:cxn modelId="{9946E3E5-37FB-4010-BF7A-5BE92ACCA256}" type="presOf" srcId="{F13105B4-2CF6-474D-A768-537C4BDB9F3D}" destId="{B1891FB2-FDE5-4E5D-89BE-C05D996B6A86}" srcOrd="0" destOrd="0" presId="urn:microsoft.com/office/officeart/2005/8/layout/list1"/>
    <dgm:cxn modelId="{3F31C6F2-BFDB-485F-9866-A97B3DCAC877}" srcId="{EA18EE53-348C-4953-B13F-E84D2E6A4B12}" destId="{88971FD8-079A-4E7D-B3A2-3684F8AA61B1}" srcOrd="1" destOrd="0" parTransId="{92F3D782-4266-479B-A811-587907A696CD}" sibTransId="{DCA614E4-39C5-4A49-8B17-8305C93C11E1}"/>
    <dgm:cxn modelId="{CDE339F8-EC1B-4FEB-9B77-C651AC34F96F}" srcId="{88971FD8-079A-4E7D-B3A2-3684F8AA61B1}" destId="{5E754B2F-3D9E-4052-882E-8A5DFB771BBE}" srcOrd="1" destOrd="0" parTransId="{2D4E06EF-4C4D-4BA4-9BFA-DB6C6EA9070C}" sibTransId="{95712D0F-A18E-45EB-AB3F-ED156D842B0E}"/>
    <dgm:cxn modelId="{6015B1E9-3523-404B-9DDA-C1FE152F84C1}" type="presParOf" srcId="{9640E85C-2C66-42D8-ABD1-19C7A035A64C}" destId="{04B6DF1F-8DA2-46BA-BACA-B869E8DEC948}" srcOrd="0" destOrd="0" presId="urn:microsoft.com/office/officeart/2005/8/layout/list1"/>
    <dgm:cxn modelId="{AABC01B8-D255-45B2-B3DE-BBB6080DB71C}" type="presParOf" srcId="{04B6DF1F-8DA2-46BA-BACA-B869E8DEC948}" destId="{048EE83F-C07F-4A99-8202-268EC02E4E12}" srcOrd="0" destOrd="0" presId="urn:microsoft.com/office/officeart/2005/8/layout/list1"/>
    <dgm:cxn modelId="{15D70C91-1FD7-4A44-948E-28F948AB217F}" type="presParOf" srcId="{04B6DF1F-8DA2-46BA-BACA-B869E8DEC948}" destId="{E8078232-8085-4DC0-A5C2-78BBCD3AEC02}" srcOrd="1" destOrd="0" presId="urn:microsoft.com/office/officeart/2005/8/layout/list1"/>
    <dgm:cxn modelId="{697A896B-8831-4879-A420-0328831705D8}" type="presParOf" srcId="{9640E85C-2C66-42D8-ABD1-19C7A035A64C}" destId="{B291CF51-8E8E-4069-848D-5743D6AD54A9}" srcOrd="1" destOrd="0" presId="urn:microsoft.com/office/officeart/2005/8/layout/list1"/>
    <dgm:cxn modelId="{9A8174B8-AED7-483A-A446-A436D329A56C}" type="presParOf" srcId="{9640E85C-2C66-42D8-ABD1-19C7A035A64C}" destId="{B1891FB2-FDE5-4E5D-89BE-C05D996B6A86}" srcOrd="2" destOrd="0" presId="urn:microsoft.com/office/officeart/2005/8/layout/list1"/>
    <dgm:cxn modelId="{DDB669AB-DFFF-4406-BE11-97FC596482C3}" type="presParOf" srcId="{9640E85C-2C66-42D8-ABD1-19C7A035A64C}" destId="{46933294-61C2-4E92-8C41-2CBDB2A3ADBA}" srcOrd="3" destOrd="0" presId="urn:microsoft.com/office/officeart/2005/8/layout/list1"/>
    <dgm:cxn modelId="{5582B688-44D6-49FB-AD05-C48BC333488E}" type="presParOf" srcId="{9640E85C-2C66-42D8-ABD1-19C7A035A64C}" destId="{0FAA2F32-6DC2-42C4-BC18-2ECC6E56007E}" srcOrd="4" destOrd="0" presId="urn:microsoft.com/office/officeart/2005/8/layout/list1"/>
    <dgm:cxn modelId="{F64E7FED-C6D3-4999-B329-B63BDDF0FD9D}" type="presParOf" srcId="{0FAA2F32-6DC2-42C4-BC18-2ECC6E56007E}" destId="{8CC52A36-A2D9-494F-A89C-D981B5AC8E49}" srcOrd="0" destOrd="0" presId="urn:microsoft.com/office/officeart/2005/8/layout/list1"/>
    <dgm:cxn modelId="{FC4E1CD4-0F9D-462C-B41A-045946E5FD30}" type="presParOf" srcId="{0FAA2F32-6DC2-42C4-BC18-2ECC6E56007E}" destId="{76408127-24C4-4269-B10C-784CBFDDE321}" srcOrd="1" destOrd="0" presId="urn:microsoft.com/office/officeart/2005/8/layout/list1"/>
    <dgm:cxn modelId="{D36A79AE-1467-4EB3-B6B2-5A6FC6A75C2B}" type="presParOf" srcId="{9640E85C-2C66-42D8-ABD1-19C7A035A64C}" destId="{1C470BA2-A2FF-445C-97FA-685C075D9BD5}" srcOrd="5" destOrd="0" presId="urn:microsoft.com/office/officeart/2005/8/layout/list1"/>
    <dgm:cxn modelId="{1379E3EC-BF53-4C6D-9DB2-3D0DB76BF0EB}" type="presParOf" srcId="{9640E85C-2C66-42D8-ABD1-19C7A035A64C}" destId="{603B6A50-A70D-4210-AD3B-4FF954E4615C}"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E37F312-D0AD-4A5C-AD62-8C9D93507BBB}" type="doc">
      <dgm:prSet loTypeId="urn:microsoft.com/office/officeart/2005/8/layout/hierarchy2" loCatId="hierarchy" qsTypeId="urn:microsoft.com/office/officeart/2005/8/quickstyle/3d9" qsCatId="3D" csTypeId="urn:microsoft.com/office/officeart/2005/8/colors/colorful5" csCatId="colorful" phldr="1"/>
      <dgm:spPr/>
      <dgm:t>
        <a:bodyPr/>
        <a:lstStyle/>
        <a:p>
          <a:endParaRPr lang="en-IN"/>
        </a:p>
      </dgm:t>
    </dgm:pt>
    <dgm:pt modelId="{8C89EE78-6590-4B61-B6EB-A5F3A95EB7A3}">
      <dgm:prSet phldrT="[Text]"/>
      <dgm:spPr/>
      <dgm:t>
        <a:bodyPr/>
        <a:lstStyle/>
        <a:p>
          <a:r>
            <a:rPr lang="en-US" dirty="0"/>
            <a:t>MODES</a:t>
          </a:r>
          <a:endParaRPr lang="en-IN" dirty="0"/>
        </a:p>
      </dgm:t>
    </dgm:pt>
    <dgm:pt modelId="{5675AC85-CF73-4AC0-BE69-832878671AAD}" type="parTrans" cxnId="{F360CFAA-BC4C-40B0-91E1-A5AF5781BC4F}">
      <dgm:prSet/>
      <dgm:spPr/>
      <dgm:t>
        <a:bodyPr/>
        <a:lstStyle/>
        <a:p>
          <a:endParaRPr lang="en-IN"/>
        </a:p>
      </dgm:t>
    </dgm:pt>
    <dgm:pt modelId="{364E13C5-7B50-46D2-A2B1-95BD68A271DC}" type="sibTrans" cxnId="{F360CFAA-BC4C-40B0-91E1-A5AF5781BC4F}">
      <dgm:prSet/>
      <dgm:spPr/>
      <dgm:t>
        <a:bodyPr/>
        <a:lstStyle/>
        <a:p>
          <a:endParaRPr lang="en-IN"/>
        </a:p>
      </dgm:t>
    </dgm:pt>
    <dgm:pt modelId="{F4B4D785-8472-400C-B831-2AA343101DF0}">
      <dgm:prSet phldrT="[Text]"/>
      <dgm:spPr/>
      <dgm:t>
        <a:bodyPr/>
        <a:lstStyle/>
        <a:p>
          <a:r>
            <a:rPr lang="en-US" dirty="0"/>
            <a:t>MANUAL</a:t>
          </a:r>
          <a:endParaRPr lang="en-IN" dirty="0"/>
        </a:p>
      </dgm:t>
    </dgm:pt>
    <dgm:pt modelId="{4BE5A524-79F0-4765-B777-37495C164B83}" type="parTrans" cxnId="{554E4CE9-EA70-4706-B9AE-ECD263CDD912}">
      <dgm:prSet/>
      <dgm:spPr/>
      <dgm:t>
        <a:bodyPr/>
        <a:lstStyle/>
        <a:p>
          <a:endParaRPr lang="en-IN" dirty="0"/>
        </a:p>
      </dgm:t>
    </dgm:pt>
    <dgm:pt modelId="{67F58975-3B1B-44F4-AF98-F2F240DB0E6B}" type="sibTrans" cxnId="{554E4CE9-EA70-4706-B9AE-ECD263CDD912}">
      <dgm:prSet/>
      <dgm:spPr/>
      <dgm:t>
        <a:bodyPr/>
        <a:lstStyle/>
        <a:p>
          <a:endParaRPr lang="en-IN"/>
        </a:p>
      </dgm:t>
    </dgm:pt>
    <dgm:pt modelId="{7825C9A5-6A4E-4142-8FD8-48F93B72896D}">
      <dgm:prSet phldrT="[Text]"/>
      <dgm:spPr/>
      <dgm:t>
        <a:bodyPr/>
        <a:lstStyle/>
        <a:p>
          <a:r>
            <a:rPr lang="en-US" dirty="0"/>
            <a:t>PARK</a:t>
          </a:r>
          <a:endParaRPr lang="en-IN" dirty="0"/>
        </a:p>
      </dgm:t>
    </dgm:pt>
    <dgm:pt modelId="{77D62D11-90EB-45B5-BBA1-7B965C278226}" type="parTrans" cxnId="{8503826D-9B79-43D6-BEBB-100D8710678B}">
      <dgm:prSet/>
      <dgm:spPr/>
      <dgm:t>
        <a:bodyPr/>
        <a:lstStyle/>
        <a:p>
          <a:endParaRPr lang="en-IN" dirty="0"/>
        </a:p>
      </dgm:t>
    </dgm:pt>
    <dgm:pt modelId="{BF245166-FAD6-4B84-B73E-03F3766B6AAF}" type="sibTrans" cxnId="{8503826D-9B79-43D6-BEBB-100D8710678B}">
      <dgm:prSet/>
      <dgm:spPr/>
      <dgm:t>
        <a:bodyPr/>
        <a:lstStyle/>
        <a:p>
          <a:endParaRPr lang="en-IN"/>
        </a:p>
      </dgm:t>
    </dgm:pt>
    <dgm:pt modelId="{23D82371-C8C4-4533-B32D-A495BDC8F7B4}">
      <dgm:prSet phldrT="[Text]"/>
      <dgm:spPr/>
      <dgm:t>
        <a:bodyPr/>
        <a:lstStyle/>
        <a:p>
          <a:r>
            <a:rPr lang="en-US" dirty="0"/>
            <a:t>REVERSE</a:t>
          </a:r>
          <a:endParaRPr lang="en-IN" dirty="0"/>
        </a:p>
      </dgm:t>
    </dgm:pt>
    <dgm:pt modelId="{F317140B-2C3A-42DE-9A92-5568CBC7C642}" type="parTrans" cxnId="{9CB731C4-BFA3-4928-916A-F59471CB21E2}">
      <dgm:prSet/>
      <dgm:spPr/>
      <dgm:t>
        <a:bodyPr/>
        <a:lstStyle/>
        <a:p>
          <a:endParaRPr lang="en-IN" dirty="0"/>
        </a:p>
      </dgm:t>
    </dgm:pt>
    <dgm:pt modelId="{FF886242-1574-48C3-A1B1-C291A30A6901}" type="sibTrans" cxnId="{9CB731C4-BFA3-4928-916A-F59471CB21E2}">
      <dgm:prSet/>
      <dgm:spPr/>
      <dgm:t>
        <a:bodyPr/>
        <a:lstStyle/>
        <a:p>
          <a:endParaRPr lang="en-IN"/>
        </a:p>
      </dgm:t>
    </dgm:pt>
    <dgm:pt modelId="{A800B059-727A-4128-98E5-FBC6A189CE6B}">
      <dgm:prSet phldrT="[Text]"/>
      <dgm:spPr/>
      <dgm:t>
        <a:bodyPr/>
        <a:lstStyle/>
        <a:p>
          <a:r>
            <a:rPr lang="en-US" dirty="0"/>
            <a:t>AUTOPILOT</a:t>
          </a:r>
          <a:endParaRPr lang="en-IN" dirty="0"/>
        </a:p>
      </dgm:t>
    </dgm:pt>
    <dgm:pt modelId="{19454B36-2F56-4124-97E4-BFDE8D004011}" type="parTrans" cxnId="{D16322D3-A91F-4129-B7EB-C5317500BE9C}">
      <dgm:prSet/>
      <dgm:spPr/>
      <dgm:t>
        <a:bodyPr/>
        <a:lstStyle/>
        <a:p>
          <a:endParaRPr lang="en-IN" dirty="0"/>
        </a:p>
      </dgm:t>
    </dgm:pt>
    <dgm:pt modelId="{5B36C96C-A5A5-4389-98DE-67A03EABE107}" type="sibTrans" cxnId="{D16322D3-A91F-4129-B7EB-C5317500BE9C}">
      <dgm:prSet/>
      <dgm:spPr/>
      <dgm:t>
        <a:bodyPr/>
        <a:lstStyle/>
        <a:p>
          <a:endParaRPr lang="en-IN"/>
        </a:p>
      </dgm:t>
    </dgm:pt>
    <dgm:pt modelId="{1101163F-9423-4BDE-B3F7-20213B32605B}">
      <dgm:prSet/>
      <dgm:spPr/>
      <dgm:t>
        <a:bodyPr/>
        <a:lstStyle/>
        <a:p>
          <a:r>
            <a:rPr lang="en-US" dirty="0"/>
            <a:t>DRIVE</a:t>
          </a:r>
          <a:endParaRPr lang="en-IN" dirty="0"/>
        </a:p>
      </dgm:t>
    </dgm:pt>
    <dgm:pt modelId="{9ACB0D55-E494-434E-8C94-D94209B230C5}" type="parTrans" cxnId="{9BB2C42C-5263-4702-8D9B-B6066309F923}">
      <dgm:prSet/>
      <dgm:spPr/>
      <dgm:t>
        <a:bodyPr/>
        <a:lstStyle/>
        <a:p>
          <a:endParaRPr lang="en-IN" dirty="0"/>
        </a:p>
      </dgm:t>
    </dgm:pt>
    <dgm:pt modelId="{1FC217DD-B284-4246-B9FF-CD07C505E272}" type="sibTrans" cxnId="{9BB2C42C-5263-4702-8D9B-B6066309F923}">
      <dgm:prSet/>
      <dgm:spPr/>
      <dgm:t>
        <a:bodyPr/>
        <a:lstStyle/>
        <a:p>
          <a:endParaRPr lang="en-IN"/>
        </a:p>
      </dgm:t>
    </dgm:pt>
    <dgm:pt modelId="{B6F3184B-5132-4DCA-B404-9B324F14F606}">
      <dgm:prSet/>
      <dgm:spPr/>
      <dgm:t>
        <a:bodyPr/>
        <a:lstStyle/>
        <a:p>
          <a:r>
            <a:rPr lang="en-US" dirty="0"/>
            <a:t>FUEL EFFICIENCY</a:t>
          </a:r>
          <a:endParaRPr lang="en-IN" dirty="0"/>
        </a:p>
      </dgm:t>
    </dgm:pt>
    <dgm:pt modelId="{B9B3BFF3-B43E-4632-B0D1-AC65B29E6895}" type="parTrans" cxnId="{F3E7A0B7-4E6E-4965-8B8E-D2B9BE1CC2C8}">
      <dgm:prSet/>
      <dgm:spPr/>
      <dgm:t>
        <a:bodyPr/>
        <a:lstStyle/>
        <a:p>
          <a:endParaRPr lang="en-IN" dirty="0"/>
        </a:p>
      </dgm:t>
    </dgm:pt>
    <dgm:pt modelId="{91680E0A-1068-4167-83DC-08E5B8926F23}" type="sibTrans" cxnId="{F3E7A0B7-4E6E-4965-8B8E-D2B9BE1CC2C8}">
      <dgm:prSet/>
      <dgm:spPr/>
      <dgm:t>
        <a:bodyPr/>
        <a:lstStyle/>
        <a:p>
          <a:endParaRPr lang="en-IN"/>
        </a:p>
      </dgm:t>
    </dgm:pt>
    <dgm:pt modelId="{3C529AE2-221D-41AF-A1F9-3238AE6B52C5}">
      <dgm:prSet/>
      <dgm:spPr/>
      <dgm:t>
        <a:bodyPr/>
        <a:lstStyle/>
        <a:p>
          <a:r>
            <a:rPr lang="en-US" dirty="0"/>
            <a:t>CRUISE </a:t>
          </a:r>
          <a:endParaRPr lang="en-IN" dirty="0"/>
        </a:p>
      </dgm:t>
    </dgm:pt>
    <dgm:pt modelId="{CDCD0129-2022-4ACE-A81E-92EA31C781B6}" type="parTrans" cxnId="{7BC7027E-16DC-4F62-86CE-5CF84F154A1A}">
      <dgm:prSet/>
      <dgm:spPr/>
      <dgm:t>
        <a:bodyPr/>
        <a:lstStyle/>
        <a:p>
          <a:endParaRPr lang="en-IN" dirty="0"/>
        </a:p>
      </dgm:t>
    </dgm:pt>
    <dgm:pt modelId="{778A688E-719B-4CDB-B7D9-2C6D2F78517B}" type="sibTrans" cxnId="{7BC7027E-16DC-4F62-86CE-5CF84F154A1A}">
      <dgm:prSet/>
      <dgm:spPr/>
      <dgm:t>
        <a:bodyPr/>
        <a:lstStyle/>
        <a:p>
          <a:endParaRPr lang="en-IN"/>
        </a:p>
      </dgm:t>
    </dgm:pt>
    <dgm:pt modelId="{2E6EB488-A554-4BD5-804A-4EE532F0CA67}">
      <dgm:prSet/>
      <dgm:spPr/>
      <dgm:t>
        <a:bodyPr/>
        <a:lstStyle/>
        <a:p>
          <a:r>
            <a:rPr lang="en-US" dirty="0"/>
            <a:t>SAFETY</a:t>
          </a:r>
          <a:endParaRPr lang="en-IN" dirty="0"/>
        </a:p>
      </dgm:t>
    </dgm:pt>
    <dgm:pt modelId="{0D33F6C5-87DE-4E5B-A5AF-BF030A328944}" type="parTrans" cxnId="{FC1BD6A8-918C-4E8E-9A1E-FD357498B609}">
      <dgm:prSet/>
      <dgm:spPr/>
      <dgm:t>
        <a:bodyPr/>
        <a:lstStyle/>
        <a:p>
          <a:endParaRPr lang="en-IN" dirty="0"/>
        </a:p>
      </dgm:t>
    </dgm:pt>
    <dgm:pt modelId="{6882ABF5-71CF-416D-B005-E9F3804C53A4}" type="sibTrans" cxnId="{FC1BD6A8-918C-4E8E-9A1E-FD357498B609}">
      <dgm:prSet/>
      <dgm:spPr/>
      <dgm:t>
        <a:bodyPr/>
        <a:lstStyle/>
        <a:p>
          <a:endParaRPr lang="en-IN"/>
        </a:p>
      </dgm:t>
    </dgm:pt>
    <dgm:pt modelId="{BFF5F60B-8882-466A-9927-E573DDEFFFCD}">
      <dgm:prSet/>
      <dgm:spPr/>
      <dgm:t>
        <a:bodyPr/>
        <a:lstStyle/>
        <a:p>
          <a:r>
            <a:rPr lang="en-US" dirty="0"/>
            <a:t>TURBO</a:t>
          </a:r>
        </a:p>
      </dgm:t>
    </dgm:pt>
    <dgm:pt modelId="{89327639-24C9-4405-9335-2540ED7D1861}" type="parTrans" cxnId="{41AADDC5-03F3-4D5B-A83D-FC7FE7DA4A60}">
      <dgm:prSet/>
      <dgm:spPr/>
      <dgm:t>
        <a:bodyPr/>
        <a:lstStyle/>
        <a:p>
          <a:endParaRPr lang="en-IN" dirty="0"/>
        </a:p>
      </dgm:t>
    </dgm:pt>
    <dgm:pt modelId="{99625238-2EA4-4BFB-867F-FC73651DBA70}" type="sibTrans" cxnId="{41AADDC5-03F3-4D5B-A83D-FC7FE7DA4A60}">
      <dgm:prSet/>
      <dgm:spPr/>
      <dgm:t>
        <a:bodyPr/>
        <a:lstStyle/>
        <a:p>
          <a:endParaRPr lang="en-IN"/>
        </a:p>
      </dgm:t>
    </dgm:pt>
    <dgm:pt modelId="{A7D64EF5-D5F1-404A-B253-7AE959328BDE}" type="pres">
      <dgm:prSet presAssocID="{0E37F312-D0AD-4A5C-AD62-8C9D93507BBB}" presName="diagram" presStyleCnt="0">
        <dgm:presLayoutVars>
          <dgm:chPref val="1"/>
          <dgm:dir/>
          <dgm:animOne val="branch"/>
          <dgm:animLvl val="lvl"/>
          <dgm:resizeHandles val="exact"/>
        </dgm:presLayoutVars>
      </dgm:prSet>
      <dgm:spPr/>
    </dgm:pt>
    <dgm:pt modelId="{83517AF2-9378-4B54-8EC5-912CFB0BE871}" type="pres">
      <dgm:prSet presAssocID="{8C89EE78-6590-4B61-B6EB-A5F3A95EB7A3}" presName="root1" presStyleCnt="0"/>
      <dgm:spPr/>
    </dgm:pt>
    <dgm:pt modelId="{5E99D7A4-DBD9-453C-8F23-764971A545ED}" type="pres">
      <dgm:prSet presAssocID="{8C89EE78-6590-4B61-B6EB-A5F3A95EB7A3}" presName="LevelOneTextNode" presStyleLbl="node0" presStyleIdx="0" presStyleCnt="1" custLinFactNeighborX="30088" custLinFactNeighborY="-34808">
        <dgm:presLayoutVars>
          <dgm:chPref val="3"/>
        </dgm:presLayoutVars>
      </dgm:prSet>
      <dgm:spPr/>
    </dgm:pt>
    <dgm:pt modelId="{C9A1A091-0FCC-4AF3-A48D-3D6C84F129AF}" type="pres">
      <dgm:prSet presAssocID="{8C89EE78-6590-4B61-B6EB-A5F3A95EB7A3}" presName="level2hierChild" presStyleCnt="0"/>
      <dgm:spPr/>
    </dgm:pt>
    <dgm:pt modelId="{CDBC519F-A7DA-4867-A9DE-AF0EBED6EDD3}" type="pres">
      <dgm:prSet presAssocID="{4BE5A524-79F0-4765-B777-37495C164B83}" presName="conn2-1" presStyleLbl="parChTrans1D2" presStyleIdx="0" presStyleCnt="2"/>
      <dgm:spPr/>
    </dgm:pt>
    <dgm:pt modelId="{49182EAD-FD45-4138-B568-706DE933B878}" type="pres">
      <dgm:prSet presAssocID="{4BE5A524-79F0-4765-B777-37495C164B83}" presName="connTx" presStyleLbl="parChTrans1D2" presStyleIdx="0" presStyleCnt="2"/>
      <dgm:spPr/>
    </dgm:pt>
    <dgm:pt modelId="{0B64F842-BEE9-4C8F-A23D-3CDB7FC30843}" type="pres">
      <dgm:prSet presAssocID="{F4B4D785-8472-400C-B831-2AA343101DF0}" presName="root2" presStyleCnt="0"/>
      <dgm:spPr/>
    </dgm:pt>
    <dgm:pt modelId="{6CB8C476-448D-40BA-88FC-9CEC0AB709FA}" type="pres">
      <dgm:prSet presAssocID="{F4B4D785-8472-400C-B831-2AA343101DF0}" presName="LevelTwoTextNode" presStyleLbl="node2" presStyleIdx="0" presStyleCnt="2" custLinFactNeighborX="4188" custLinFactNeighborY="-70366">
        <dgm:presLayoutVars>
          <dgm:chPref val="3"/>
        </dgm:presLayoutVars>
      </dgm:prSet>
      <dgm:spPr/>
    </dgm:pt>
    <dgm:pt modelId="{0770EFA4-367F-4D86-A504-BB73100502C9}" type="pres">
      <dgm:prSet presAssocID="{F4B4D785-8472-400C-B831-2AA343101DF0}" presName="level3hierChild" presStyleCnt="0"/>
      <dgm:spPr/>
    </dgm:pt>
    <dgm:pt modelId="{A22601F9-5EEC-4211-996D-80EF434110E2}" type="pres">
      <dgm:prSet presAssocID="{77D62D11-90EB-45B5-BBA1-7B965C278226}" presName="conn2-1" presStyleLbl="parChTrans1D3" presStyleIdx="0" presStyleCnt="3"/>
      <dgm:spPr/>
    </dgm:pt>
    <dgm:pt modelId="{54D02511-84C2-4E28-817F-408A8EC345EF}" type="pres">
      <dgm:prSet presAssocID="{77D62D11-90EB-45B5-BBA1-7B965C278226}" presName="connTx" presStyleLbl="parChTrans1D3" presStyleIdx="0" presStyleCnt="3"/>
      <dgm:spPr/>
    </dgm:pt>
    <dgm:pt modelId="{21ADC5C9-011E-48D7-851B-E794431FCAF9}" type="pres">
      <dgm:prSet presAssocID="{7825C9A5-6A4E-4142-8FD8-48F93B72896D}" presName="root2" presStyleCnt="0"/>
      <dgm:spPr/>
    </dgm:pt>
    <dgm:pt modelId="{D26CEC5F-8C86-48A6-AE55-BF4977396928}" type="pres">
      <dgm:prSet presAssocID="{7825C9A5-6A4E-4142-8FD8-48F93B72896D}" presName="LevelTwoTextNode" presStyleLbl="node3" presStyleIdx="0" presStyleCnt="3" custLinFactNeighborX="-21117" custLinFactNeighborY="-66178">
        <dgm:presLayoutVars>
          <dgm:chPref val="3"/>
        </dgm:presLayoutVars>
      </dgm:prSet>
      <dgm:spPr/>
    </dgm:pt>
    <dgm:pt modelId="{E3000B7F-FDE7-44B8-A2BF-C26461585959}" type="pres">
      <dgm:prSet presAssocID="{7825C9A5-6A4E-4142-8FD8-48F93B72896D}" presName="level3hierChild" presStyleCnt="0"/>
      <dgm:spPr/>
    </dgm:pt>
    <dgm:pt modelId="{4328FCEE-F3FE-4871-8E93-7A300ACBB1A3}" type="pres">
      <dgm:prSet presAssocID="{9ACB0D55-E494-434E-8C94-D94209B230C5}" presName="conn2-1" presStyleLbl="parChTrans1D3" presStyleIdx="1" presStyleCnt="3"/>
      <dgm:spPr/>
    </dgm:pt>
    <dgm:pt modelId="{5BC3635A-F70A-4666-94EE-6C7E3A0884C3}" type="pres">
      <dgm:prSet presAssocID="{9ACB0D55-E494-434E-8C94-D94209B230C5}" presName="connTx" presStyleLbl="parChTrans1D3" presStyleIdx="1" presStyleCnt="3"/>
      <dgm:spPr/>
    </dgm:pt>
    <dgm:pt modelId="{6803AB6A-AD38-426D-BE87-79288FAEFA11}" type="pres">
      <dgm:prSet presAssocID="{1101163F-9423-4BDE-B3F7-20213B32605B}" presName="root2" presStyleCnt="0"/>
      <dgm:spPr/>
    </dgm:pt>
    <dgm:pt modelId="{D5897A41-489F-436F-91BC-1044FC4A4A6B}" type="pres">
      <dgm:prSet presAssocID="{1101163F-9423-4BDE-B3F7-20213B32605B}" presName="LevelTwoTextNode" presStyleLbl="node3" presStyleIdx="1" presStyleCnt="3" custLinFactNeighborX="-8377" custLinFactNeighborY="-51361">
        <dgm:presLayoutVars>
          <dgm:chPref val="3"/>
        </dgm:presLayoutVars>
      </dgm:prSet>
      <dgm:spPr/>
    </dgm:pt>
    <dgm:pt modelId="{59E9896F-FA67-49CE-B277-80D6B184D1D2}" type="pres">
      <dgm:prSet presAssocID="{1101163F-9423-4BDE-B3F7-20213B32605B}" presName="level3hierChild" presStyleCnt="0"/>
      <dgm:spPr/>
    </dgm:pt>
    <dgm:pt modelId="{C9A6F1F4-1A84-4733-A477-D1A3B2A19C3E}" type="pres">
      <dgm:prSet presAssocID="{B9B3BFF3-B43E-4632-B0D1-AC65B29E6895}" presName="conn2-1" presStyleLbl="parChTrans1D4" presStyleIdx="0" presStyleCnt="4"/>
      <dgm:spPr/>
    </dgm:pt>
    <dgm:pt modelId="{88B9133D-E119-4A1A-A9F1-1CE0CDCE7822}" type="pres">
      <dgm:prSet presAssocID="{B9B3BFF3-B43E-4632-B0D1-AC65B29E6895}" presName="connTx" presStyleLbl="parChTrans1D4" presStyleIdx="0" presStyleCnt="4"/>
      <dgm:spPr/>
    </dgm:pt>
    <dgm:pt modelId="{DC88D075-AC5A-4800-8CAB-CF24F48BECDD}" type="pres">
      <dgm:prSet presAssocID="{B6F3184B-5132-4DCA-B404-9B324F14F606}" presName="root2" presStyleCnt="0"/>
      <dgm:spPr/>
    </dgm:pt>
    <dgm:pt modelId="{2892AAE6-2BFE-41F0-9ED3-F186142A487A}" type="pres">
      <dgm:prSet presAssocID="{B6F3184B-5132-4DCA-B404-9B324F14F606}" presName="LevelTwoTextNode" presStyleLbl="node4" presStyleIdx="0" presStyleCnt="4" custLinFactNeighborX="1780" custLinFactNeighborY="-40746">
        <dgm:presLayoutVars>
          <dgm:chPref val="3"/>
        </dgm:presLayoutVars>
      </dgm:prSet>
      <dgm:spPr/>
    </dgm:pt>
    <dgm:pt modelId="{954E1C36-CF2F-4B69-B563-05F0DE6C06B0}" type="pres">
      <dgm:prSet presAssocID="{B6F3184B-5132-4DCA-B404-9B324F14F606}" presName="level3hierChild" presStyleCnt="0"/>
      <dgm:spPr/>
    </dgm:pt>
    <dgm:pt modelId="{7CCC35AD-DEFC-45A3-81CF-F64289B5B717}" type="pres">
      <dgm:prSet presAssocID="{CDCD0129-2022-4ACE-A81E-92EA31C781B6}" presName="conn2-1" presStyleLbl="parChTrans1D4" presStyleIdx="1" presStyleCnt="4"/>
      <dgm:spPr/>
    </dgm:pt>
    <dgm:pt modelId="{D5ED8987-E9B4-48A2-A752-ED2C4C026D87}" type="pres">
      <dgm:prSet presAssocID="{CDCD0129-2022-4ACE-A81E-92EA31C781B6}" presName="connTx" presStyleLbl="parChTrans1D4" presStyleIdx="1" presStyleCnt="4"/>
      <dgm:spPr/>
    </dgm:pt>
    <dgm:pt modelId="{02DAA64D-460A-417F-B7F9-1159E6AF9EEA}" type="pres">
      <dgm:prSet presAssocID="{3C529AE2-221D-41AF-A1F9-3238AE6B52C5}" presName="root2" presStyleCnt="0"/>
      <dgm:spPr/>
    </dgm:pt>
    <dgm:pt modelId="{AA81C324-F6B6-4F3B-B0F9-3279BE0BBDCC}" type="pres">
      <dgm:prSet presAssocID="{3C529AE2-221D-41AF-A1F9-3238AE6B52C5}" presName="LevelTwoTextNode" presStyleLbl="node4" presStyleIdx="1" presStyleCnt="4" custLinFactNeighborX="1780" custLinFactNeighborY="-1138">
        <dgm:presLayoutVars>
          <dgm:chPref val="3"/>
        </dgm:presLayoutVars>
      </dgm:prSet>
      <dgm:spPr/>
    </dgm:pt>
    <dgm:pt modelId="{8A003A76-9972-48ED-972C-BF9450F77A07}" type="pres">
      <dgm:prSet presAssocID="{3C529AE2-221D-41AF-A1F9-3238AE6B52C5}" presName="level3hierChild" presStyleCnt="0"/>
      <dgm:spPr/>
    </dgm:pt>
    <dgm:pt modelId="{9D6BE2D5-A0B5-4F3F-B601-6599F979DF44}" type="pres">
      <dgm:prSet presAssocID="{0D33F6C5-87DE-4E5B-A5AF-BF030A328944}" presName="conn2-1" presStyleLbl="parChTrans1D4" presStyleIdx="2" presStyleCnt="4"/>
      <dgm:spPr/>
    </dgm:pt>
    <dgm:pt modelId="{B36430E8-AE76-4501-85E4-55CB4B38F38E}" type="pres">
      <dgm:prSet presAssocID="{0D33F6C5-87DE-4E5B-A5AF-BF030A328944}" presName="connTx" presStyleLbl="parChTrans1D4" presStyleIdx="2" presStyleCnt="4"/>
      <dgm:spPr/>
    </dgm:pt>
    <dgm:pt modelId="{2D13E67B-45AE-455F-9FC3-FA0474DA440A}" type="pres">
      <dgm:prSet presAssocID="{2E6EB488-A554-4BD5-804A-4EE532F0CA67}" presName="root2" presStyleCnt="0"/>
      <dgm:spPr/>
    </dgm:pt>
    <dgm:pt modelId="{0DE35306-E76D-4445-A1AA-2118DC8026FF}" type="pres">
      <dgm:prSet presAssocID="{2E6EB488-A554-4BD5-804A-4EE532F0CA67}" presName="LevelTwoTextNode" presStyleLbl="node4" presStyleIdx="2" presStyleCnt="4" custLinFactNeighborX="1362" custLinFactNeighborY="-1">
        <dgm:presLayoutVars>
          <dgm:chPref val="3"/>
        </dgm:presLayoutVars>
      </dgm:prSet>
      <dgm:spPr/>
    </dgm:pt>
    <dgm:pt modelId="{19BE2879-483D-4E15-BCB6-87EBBBDE2C8F}" type="pres">
      <dgm:prSet presAssocID="{2E6EB488-A554-4BD5-804A-4EE532F0CA67}" presName="level3hierChild" presStyleCnt="0"/>
      <dgm:spPr/>
    </dgm:pt>
    <dgm:pt modelId="{A24FD6C5-5CEF-4BE7-BE62-30E0A06367E1}" type="pres">
      <dgm:prSet presAssocID="{89327639-24C9-4405-9335-2540ED7D1861}" presName="conn2-1" presStyleLbl="parChTrans1D4" presStyleIdx="3" presStyleCnt="4"/>
      <dgm:spPr/>
    </dgm:pt>
    <dgm:pt modelId="{540414B0-8C55-4D2C-B48A-3A71D273B1F6}" type="pres">
      <dgm:prSet presAssocID="{89327639-24C9-4405-9335-2540ED7D1861}" presName="connTx" presStyleLbl="parChTrans1D4" presStyleIdx="3" presStyleCnt="4"/>
      <dgm:spPr/>
    </dgm:pt>
    <dgm:pt modelId="{61801CD5-B1BA-4038-A62A-4DE710463E75}" type="pres">
      <dgm:prSet presAssocID="{BFF5F60B-8882-466A-9927-E573DDEFFFCD}" presName="root2" presStyleCnt="0"/>
      <dgm:spPr/>
    </dgm:pt>
    <dgm:pt modelId="{7BD67486-CAAA-4BD2-8080-1F62DE3AF3FC}" type="pres">
      <dgm:prSet presAssocID="{BFF5F60B-8882-466A-9927-E573DDEFFFCD}" presName="LevelTwoTextNode" presStyleLbl="node4" presStyleIdx="3" presStyleCnt="4" custLinFactNeighborX="-7959" custLinFactNeighborY="23785">
        <dgm:presLayoutVars>
          <dgm:chPref val="3"/>
        </dgm:presLayoutVars>
      </dgm:prSet>
      <dgm:spPr/>
    </dgm:pt>
    <dgm:pt modelId="{EB4BC705-BD87-4F52-9E33-470E644647E3}" type="pres">
      <dgm:prSet presAssocID="{BFF5F60B-8882-466A-9927-E573DDEFFFCD}" presName="level3hierChild" presStyleCnt="0"/>
      <dgm:spPr/>
    </dgm:pt>
    <dgm:pt modelId="{1E586C2E-358A-4121-A725-930E87A52848}" type="pres">
      <dgm:prSet presAssocID="{F317140B-2C3A-42DE-9A92-5568CBC7C642}" presName="conn2-1" presStyleLbl="parChTrans1D3" presStyleIdx="2" presStyleCnt="3"/>
      <dgm:spPr/>
    </dgm:pt>
    <dgm:pt modelId="{86DB43FF-B2B3-4B86-8B54-E76A2AADB77F}" type="pres">
      <dgm:prSet presAssocID="{F317140B-2C3A-42DE-9A92-5568CBC7C642}" presName="connTx" presStyleLbl="parChTrans1D3" presStyleIdx="2" presStyleCnt="3"/>
      <dgm:spPr/>
    </dgm:pt>
    <dgm:pt modelId="{9F851037-4D01-4577-BC48-01EEFD034C1E}" type="pres">
      <dgm:prSet presAssocID="{23D82371-C8C4-4533-B32D-A495BDC8F7B4}" presName="root2" presStyleCnt="0"/>
      <dgm:spPr/>
    </dgm:pt>
    <dgm:pt modelId="{4BA618DC-A4F2-4231-9F06-8FF340348164}" type="pres">
      <dgm:prSet presAssocID="{23D82371-C8C4-4533-B32D-A495BDC8F7B4}" presName="LevelTwoTextNode" presStyleLbl="node3" presStyleIdx="2" presStyleCnt="3" custLinFactNeighborX="-9215" custLinFactNeighborY="-44398">
        <dgm:presLayoutVars>
          <dgm:chPref val="3"/>
        </dgm:presLayoutVars>
      </dgm:prSet>
      <dgm:spPr/>
    </dgm:pt>
    <dgm:pt modelId="{C3CC6F40-9933-4D3C-A52F-DC3001B47499}" type="pres">
      <dgm:prSet presAssocID="{23D82371-C8C4-4533-B32D-A495BDC8F7B4}" presName="level3hierChild" presStyleCnt="0"/>
      <dgm:spPr/>
    </dgm:pt>
    <dgm:pt modelId="{59566A78-FF79-48E7-90BE-A96632592190}" type="pres">
      <dgm:prSet presAssocID="{19454B36-2F56-4124-97E4-BFDE8D004011}" presName="conn2-1" presStyleLbl="parChTrans1D2" presStyleIdx="1" presStyleCnt="2"/>
      <dgm:spPr/>
    </dgm:pt>
    <dgm:pt modelId="{6B22F756-FF9C-4EE5-9AA9-EFE31F6B3601}" type="pres">
      <dgm:prSet presAssocID="{19454B36-2F56-4124-97E4-BFDE8D004011}" presName="connTx" presStyleLbl="parChTrans1D2" presStyleIdx="1" presStyleCnt="2"/>
      <dgm:spPr/>
    </dgm:pt>
    <dgm:pt modelId="{109285BB-1899-4A96-A457-FFC344B3C63C}" type="pres">
      <dgm:prSet presAssocID="{A800B059-727A-4128-98E5-FBC6A189CE6B}" presName="root2" presStyleCnt="0"/>
      <dgm:spPr/>
    </dgm:pt>
    <dgm:pt modelId="{45E65DD1-5B4C-4DA6-9210-5EB6BBC2A10A}" type="pres">
      <dgm:prSet presAssocID="{A800B059-727A-4128-98E5-FBC6A189CE6B}" presName="LevelTwoTextNode" presStyleLbl="node2" presStyleIdx="1" presStyleCnt="2" custLinFactNeighborX="10506" custLinFactNeighborY="4188">
        <dgm:presLayoutVars>
          <dgm:chPref val="3"/>
        </dgm:presLayoutVars>
      </dgm:prSet>
      <dgm:spPr/>
    </dgm:pt>
    <dgm:pt modelId="{3D281E3E-5630-425C-A8F4-BC464E4DEF67}" type="pres">
      <dgm:prSet presAssocID="{A800B059-727A-4128-98E5-FBC6A189CE6B}" presName="level3hierChild" presStyleCnt="0"/>
      <dgm:spPr/>
    </dgm:pt>
  </dgm:ptLst>
  <dgm:cxnLst>
    <dgm:cxn modelId="{E81DDD09-314E-409E-BD0F-E68B346B79E0}" type="presOf" srcId="{3C529AE2-221D-41AF-A1F9-3238AE6B52C5}" destId="{AA81C324-F6B6-4F3B-B0F9-3279BE0BBDCC}" srcOrd="0" destOrd="0" presId="urn:microsoft.com/office/officeart/2005/8/layout/hierarchy2"/>
    <dgm:cxn modelId="{2373A812-FA23-49FA-85B2-6C969D0B7979}" type="presOf" srcId="{B6F3184B-5132-4DCA-B404-9B324F14F606}" destId="{2892AAE6-2BFE-41F0-9ED3-F186142A487A}" srcOrd="0" destOrd="0" presId="urn:microsoft.com/office/officeart/2005/8/layout/hierarchy2"/>
    <dgm:cxn modelId="{F49CD612-BFC4-46DF-9847-E1C0DD0641F1}" type="presOf" srcId="{2E6EB488-A554-4BD5-804A-4EE532F0CA67}" destId="{0DE35306-E76D-4445-A1AA-2118DC8026FF}" srcOrd="0" destOrd="0" presId="urn:microsoft.com/office/officeart/2005/8/layout/hierarchy2"/>
    <dgm:cxn modelId="{EC5C3D19-A4C7-4291-A994-117DDDA35402}" type="presOf" srcId="{89327639-24C9-4405-9335-2540ED7D1861}" destId="{A24FD6C5-5CEF-4BE7-BE62-30E0A06367E1}" srcOrd="0" destOrd="0" presId="urn:microsoft.com/office/officeart/2005/8/layout/hierarchy2"/>
    <dgm:cxn modelId="{C0C97421-B9C3-4F59-9E65-4D8FA7F4FB24}" type="presOf" srcId="{B9B3BFF3-B43E-4632-B0D1-AC65B29E6895}" destId="{C9A6F1F4-1A84-4733-A477-D1A3B2A19C3E}" srcOrd="0" destOrd="0" presId="urn:microsoft.com/office/officeart/2005/8/layout/hierarchy2"/>
    <dgm:cxn modelId="{B1DA0125-42B0-49C8-BA08-710C51D1B1DB}" type="presOf" srcId="{CDCD0129-2022-4ACE-A81E-92EA31C781B6}" destId="{D5ED8987-E9B4-48A2-A752-ED2C4C026D87}" srcOrd="1" destOrd="0" presId="urn:microsoft.com/office/officeart/2005/8/layout/hierarchy2"/>
    <dgm:cxn modelId="{9BB2C42C-5263-4702-8D9B-B6066309F923}" srcId="{F4B4D785-8472-400C-B831-2AA343101DF0}" destId="{1101163F-9423-4BDE-B3F7-20213B32605B}" srcOrd="1" destOrd="0" parTransId="{9ACB0D55-E494-434E-8C94-D94209B230C5}" sibTransId="{1FC217DD-B284-4246-B9FF-CD07C505E272}"/>
    <dgm:cxn modelId="{C3A7472E-837A-4C6B-A82B-6D02AC3A8CCB}" type="presOf" srcId="{9ACB0D55-E494-434E-8C94-D94209B230C5}" destId="{4328FCEE-F3FE-4871-8E93-7A300ACBB1A3}" srcOrd="0" destOrd="0" presId="urn:microsoft.com/office/officeart/2005/8/layout/hierarchy2"/>
    <dgm:cxn modelId="{A4707437-9214-4EC7-A93D-4ED03F841561}" type="presOf" srcId="{0E37F312-D0AD-4A5C-AD62-8C9D93507BBB}" destId="{A7D64EF5-D5F1-404A-B253-7AE959328BDE}" srcOrd="0" destOrd="0" presId="urn:microsoft.com/office/officeart/2005/8/layout/hierarchy2"/>
    <dgm:cxn modelId="{908CB43A-A5D1-434A-908D-BB315E80A4E0}" type="presOf" srcId="{77D62D11-90EB-45B5-BBA1-7B965C278226}" destId="{54D02511-84C2-4E28-817F-408A8EC345EF}" srcOrd="1" destOrd="0" presId="urn:microsoft.com/office/officeart/2005/8/layout/hierarchy2"/>
    <dgm:cxn modelId="{1EC2B360-A4E6-4E58-B0A4-F5B9AD50C49E}" type="presOf" srcId="{0D33F6C5-87DE-4E5B-A5AF-BF030A328944}" destId="{9D6BE2D5-A0B5-4F3F-B601-6599F979DF44}" srcOrd="0" destOrd="0" presId="urn:microsoft.com/office/officeart/2005/8/layout/hierarchy2"/>
    <dgm:cxn modelId="{153F2661-7239-4570-A303-17123ABE5192}" type="presOf" srcId="{0D33F6C5-87DE-4E5B-A5AF-BF030A328944}" destId="{B36430E8-AE76-4501-85E4-55CB4B38F38E}" srcOrd="1" destOrd="0" presId="urn:microsoft.com/office/officeart/2005/8/layout/hierarchy2"/>
    <dgm:cxn modelId="{6E713469-C1BD-4D9A-9683-861482C9251D}" type="presOf" srcId="{23D82371-C8C4-4533-B32D-A495BDC8F7B4}" destId="{4BA618DC-A4F2-4231-9F06-8FF340348164}" srcOrd="0" destOrd="0" presId="urn:microsoft.com/office/officeart/2005/8/layout/hierarchy2"/>
    <dgm:cxn modelId="{8503826D-9B79-43D6-BEBB-100D8710678B}" srcId="{F4B4D785-8472-400C-B831-2AA343101DF0}" destId="{7825C9A5-6A4E-4142-8FD8-48F93B72896D}" srcOrd="0" destOrd="0" parTransId="{77D62D11-90EB-45B5-BBA1-7B965C278226}" sibTransId="{BF245166-FAD6-4B84-B73E-03F3766B6AAF}"/>
    <dgm:cxn modelId="{A4434771-C749-4564-B06C-32BCD19D2122}" type="presOf" srcId="{BFF5F60B-8882-466A-9927-E573DDEFFFCD}" destId="{7BD67486-CAAA-4BD2-8080-1F62DE3AF3FC}" srcOrd="0" destOrd="0" presId="urn:microsoft.com/office/officeart/2005/8/layout/hierarchy2"/>
    <dgm:cxn modelId="{C8665D52-3559-4867-9AA0-0628B056573E}" type="presOf" srcId="{B9B3BFF3-B43E-4632-B0D1-AC65B29E6895}" destId="{88B9133D-E119-4A1A-A9F1-1CE0CDCE7822}" srcOrd="1" destOrd="0" presId="urn:microsoft.com/office/officeart/2005/8/layout/hierarchy2"/>
    <dgm:cxn modelId="{427C7E57-C5AE-4FD7-86D7-4AD75ED63B3C}" type="presOf" srcId="{19454B36-2F56-4124-97E4-BFDE8D004011}" destId="{6B22F756-FF9C-4EE5-9AA9-EFE31F6B3601}" srcOrd="1" destOrd="0" presId="urn:microsoft.com/office/officeart/2005/8/layout/hierarchy2"/>
    <dgm:cxn modelId="{8E947B5A-29D7-4504-B73B-97F14A0CB6C1}" type="presOf" srcId="{7825C9A5-6A4E-4142-8FD8-48F93B72896D}" destId="{D26CEC5F-8C86-48A6-AE55-BF4977396928}" srcOrd="0" destOrd="0" presId="urn:microsoft.com/office/officeart/2005/8/layout/hierarchy2"/>
    <dgm:cxn modelId="{7BC7027E-16DC-4F62-86CE-5CF84F154A1A}" srcId="{1101163F-9423-4BDE-B3F7-20213B32605B}" destId="{3C529AE2-221D-41AF-A1F9-3238AE6B52C5}" srcOrd="1" destOrd="0" parTransId="{CDCD0129-2022-4ACE-A81E-92EA31C781B6}" sibTransId="{778A688E-719B-4CDB-B7D9-2C6D2F78517B}"/>
    <dgm:cxn modelId="{CCA89E82-DF90-4FE0-9383-8CEEDAC54096}" type="presOf" srcId="{F4B4D785-8472-400C-B831-2AA343101DF0}" destId="{6CB8C476-448D-40BA-88FC-9CEC0AB709FA}" srcOrd="0" destOrd="0" presId="urn:microsoft.com/office/officeart/2005/8/layout/hierarchy2"/>
    <dgm:cxn modelId="{2D296490-DA8E-4793-BC8E-4BF4CB72DEA2}" type="presOf" srcId="{1101163F-9423-4BDE-B3F7-20213B32605B}" destId="{D5897A41-489F-436F-91BC-1044FC4A4A6B}" srcOrd="0" destOrd="0" presId="urn:microsoft.com/office/officeart/2005/8/layout/hierarchy2"/>
    <dgm:cxn modelId="{0D9583A0-28E0-4547-B940-03B66C4506FA}" type="presOf" srcId="{4BE5A524-79F0-4765-B777-37495C164B83}" destId="{CDBC519F-A7DA-4867-A9DE-AF0EBED6EDD3}" srcOrd="0" destOrd="0" presId="urn:microsoft.com/office/officeart/2005/8/layout/hierarchy2"/>
    <dgm:cxn modelId="{93D2ADA1-CA43-41C1-A3B1-6AC16401F774}" type="presOf" srcId="{CDCD0129-2022-4ACE-A81E-92EA31C781B6}" destId="{7CCC35AD-DEFC-45A3-81CF-F64289B5B717}" srcOrd="0" destOrd="0" presId="urn:microsoft.com/office/officeart/2005/8/layout/hierarchy2"/>
    <dgm:cxn modelId="{FC1BD6A8-918C-4E8E-9A1E-FD357498B609}" srcId="{1101163F-9423-4BDE-B3F7-20213B32605B}" destId="{2E6EB488-A554-4BD5-804A-4EE532F0CA67}" srcOrd="2" destOrd="0" parTransId="{0D33F6C5-87DE-4E5B-A5AF-BF030A328944}" sibTransId="{6882ABF5-71CF-416D-B005-E9F3804C53A4}"/>
    <dgm:cxn modelId="{F360CFAA-BC4C-40B0-91E1-A5AF5781BC4F}" srcId="{0E37F312-D0AD-4A5C-AD62-8C9D93507BBB}" destId="{8C89EE78-6590-4B61-B6EB-A5F3A95EB7A3}" srcOrd="0" destOrd="0" parTransId="{5675AC85-CF73-4AC0-BE69-832878671AAD}" sibTransId="{364E13C5-7B50-46D2-A2B1-95BD68A271DC}"/>
    <dgm:cxn modelId="{F3E7A0B7-4E6E-4965-8B8E-D2B9BE1CC2C8}" srcId="{1101163F-9423-4BDE-B3F7-20213B32605B}" destId="{B6F3184B-5132-4DCA-B404-9B324F14F606}" srcOrd="0" destOrd="0" parTransId="{B9B3BFF3-B43E-4632-B0D1-AC65B29E6895}" sibTransId="{91680E0A-1068-4167-83DC-08E5B8926F23}"/>
    <dgm:cxn modelId="{608467C2-3EB8-4739-9739-D62DA22317AB}" type="presOf" srcId="{19454B36-2F56-4124-97E4-BFDE8D004011}" destId="{59566A78-FF79-48E7-90BE-A96632592190}" srcOrd="0" destOrd="0" presId="urn:microsoft.com/office/officeart/2005/8/layout/hierarchy2"/>
    <dgm:cxn modelId="{9CB731C4-BFA3-4928-916A-F59471CB21E2}" srcId="{F4B4D785-8472-400C-B831-2AA343101DF0}" destId="{23D82371-C8C4-4533-B32D-A495BDC8F7B4}" srcOrd="2" destOrd="0" parTransId="{F317140B-2C3A-42DE-9A92-5568CBC7C642}" sibTransId="{FF886242-1574-48C3-A1B1-C291A30A6901}"/>
    <dgm:cxn modelId="{41AADDC5-03F3-4D5B-A83D-FC7FE7DA4A60}" srcId="{1101163F-9423-4BDE-B3F7-20213B32605B}" destId="{BFF5F60B-8882-466A-9927-E573DDEFFFCD}" srcOrd="3" destOrd="0" parTransId="{89327639-24C9-4405-9335-2540ED7D1861}" sibTransId="{99625238-2EA4-4BFB-867F-FC73651DBA70}"/>
    <dgm:cxn modelId="{10511EC9-A624-4711-96C6-460984629A48}" type="presOf" srcId="{F317140B-2C3A-42DE-9A92-5568CBC7C642}" destId="{1E586C2E-358A-4121-A725-930E87A52848}" srcOrd="0" destOrd="0" presId="urn:microsoft.com/office/officeart/2005/8/layout/hierarchy2"/>
    <dgm:cxn modelId="{67BECACC-F33B-431E-B144-573E6877AE7E}" type="presOf" srcId="{F317140B-2C3A-42DE-9A92-5568CBC7C642}" destId="{86DB43FF-B2B3-4B86-8B54-E76A2AADB77F}" srcOrd="1" destOrd="0" presId="urn:microsoft.com/office/officeart/2005/8/layout/hierarchy2"/>
    <dgm:cxn modelId="{B0F22CCF-58A5-4FC0-B523-2DA392EB3DA1}" type="presOf" srcId="{89327639-24C9-4405-9335-2540ED7D1861}" destId="{540414B0-8C55-4D2C-B48A-3A71D273B1F6}" srcOrd="1" destOrd="0" presId="urn:microsoft.com/office/officeart/2005/8/layout/hierarchy2"/>
    <dgm:cxn modelId="{D16322D3-A91F-4129-B7EB-C5317500BE9C}" srcId="{8C89EE78-6590-4B61-B6EB-A5F3A95EB7A3}" destId="{A800B059-727A-4128-98E5-FBC6A189CE6B}" srcOrd="1" destOrd="0" parTransId="{19454B36-2F56-4124-97E4-BFDE8D004011}" sibTransId="{5B36C96C-A5A5-4389-98DE-67A03EABE107}"/>
    <dgm:cxn modelId="{582F7FD5-4D88-4F6E-877B-09EA67DAE706}" type="presOf" srcId="{A800B059-727A-4128-98E5-FBC6A189CE6B}" destId="{45E65DD1-5B4C-4DA6-9210-5EB6BBC2A10A}" srcOrd="0" destOrd="0" presId="urn:microsoft.com/office/officeart/2005/8/layout/hierarchy2"/>
    <dgm:cxn modelId="{1C5189D9-C0FE-4B2A-88DC-B0A5C5195867}" type="presOf" srcId="{9ACB0D55-E494-434E-8C94-D94209B230C5}" destId="{5BC3635A-F70A-4666-94EE-6C7E3A0884C3}" srcOrd="1" destOrd="0" presId="urn:microsoft.com/office/officeart/2005/8/layout/hierarchy2"/>
    <dgm:cxn modelId="{554E4CE9-EA70-4706-B9AE-ECD263CDD912}" srcId="{8C89EE78-6590-4B61-B6EB-A5F3A95EB7A3}" destId="{F4B4D785-8472-400C-B831-2AA343101DF0}" srcOrd="0" destOrd="0" parTransId="{4BE5A524-79F0-4765-B777-37495C164B83}" sibTransId="{67F58975-3B1B-44F4-AF98-F2F240DB0E6B}"/>
    <dgm:cxn modelId="{D65794F0-CDF3-4D06-B5DE-3649A737003F}" type="presOf" srcId="{77D62D11-90EB-45B5-BBA1-7B965C278226}" destId="{A22601F9-5EEC-4211-996D-80EF434110E2}" srcOrd="0" destOrd="0" presId="urn:microsoft.com/office/officeart/2005/8/layout/hierarchy2"/>
    <dgm:cxn modelId="{3FF203F2-9956-4797-8554-C42B5524CDBF}" type="presOf" srcId="{4BE5A524-79F0-4765-B777-37495C164B83}" destId="{49182EAD-FD45-4138-B568-706DE933B878}" srcOrd="1" destOrd="0" presId="urn:microsoft.com/office/officeart/2005/8/layout/hierarchy2"/>
    <dgm:cxn modelId="{5FB553F2-CF7A-4B99-B4D5-3203264398DB}" type="presOf" srcId="{8C89EE78-6590-4B61-B6EB-A5F3A95EB7A3}" destId="{5E99D7A4-DBD9-453C-8F23-764971A545ED}" srcOrd="0" destOrd="0" presId="urn:microsoft.com/office/officeart/2005/8/layout/hierarchy2"/>
    <dgm:cxn modelId="{CB5DB62F-D821-4DC5-9591-3F65EE14D0E8}" type="presParOf" srcId="{A7D64EF5-D5F1-404A-B253-7AE959328BDE}" destId="{83517AF2-9378-4B54-8EC5-912CFB0BE871}" srcOrd="0" destOrd="0" presId="urn:microsoft.com/office/officeart/2005/8/layout/hierarchy2"/>
    <dgm:cxn modelId="{04FAF7F3-24BD-4F20-BB65-0DA8608650B0}" type="presParOf" srcId="{83517AF2-9378-4B54-8EC5-912CFB0BE871}" destId="{5E99D7A4-DBD9-453C-8F23-764971A545ED}" srcOrd="0" destOrd="0" presId="urn:microsoft.com/office/officeart/2005/8/layout/hierarchy2"/>
    <dgm:cxn modelId="{5A5FA870-710C-4D41-8E2C-4E249F65C797}" type="presParOf" srcId="{83517AF2-9378-4B54-8EC5-912CFB0BE871}" destId="{C9A1A091-0FCC-4AF3-A48D-3D6C84F129AF}" srcOrd="1" destOrd="0" presId="urn:microsoft.com/office/officeart/2005/8/layout/hierarchy2"/>
    <dgm:cxn modelId="{8C1EE8B4-C613-4EB8-8D19-3A52BAD0C867}" type="presParOf" srcId="{C9A1A091-0FCC-4AF3-A48D-3D6C84F129AF}" destId="{CDBC519F-A7DA-4867-A9DE-AF0EBED6EDD3}" srcOrd="0" destOrd="0" presId="urn:microsoft.com/office/officeart/2005/8/layout/hierarchy2"/>
    <dgm:cxn modelId="{89BF7F3A-7CD3-4D78-9EB3-8DCC89F54C1E}" type="presParOf" srcId="{CDBC519F-A7DA-4867-A9DE-AF0EBED6EDD3}" destId="{49182EAD-FD45-4138-B568-706DE933B878}" srcOrd="0" destOrd="0" presId="urn:microsoft.com/office/officeart/2005/8/layout/hierarchy2"/>
    <dgm:cxn modelId="{119B10DB-F280-4C28-8A9D-05A7E378EF39}" type="presParOf" srcId="{C9A1A091-0FCC-4AF3-A48D-3D6C84F129AF}" destId="{0B64F842-BEE9-4C8F-A23D-3CDB7FC30843}" srcOrd="1" destOrd="0" presId="urn:microsoft.com/office/officeart/2005/8/layout/hierarchy2"/>
    <dgm:cxn modelId="{8CD06336-5372-4EBA-8DE5-A703771604BC}" type="presParOf" srcId="{0B64F842-BEE9-4C8F-A23D-3CDB7FC30843}" destId="{6CB8C476-448D-40BA-88FC-9CEC0AB709FA}" srcOrd="0" destOrd="0" presId="urn:microsoft.com/office/officeart/2005/8/layout/hierarchy2"/>
    <dgm:cxn modelId="{A368AE5A-A3C3-48B5-9A23-0BC66C045A35}" type="presParOf" srcId="{0B64F842-BEE9-4C8F-A23D-3CDB7FC30843}" destId="{0770EFA4-367F-4D86-A504-BB73100502C9}" srcOrd="1" destOrd="0" presId="urn:microsoft.com/office/officeart/2005/8/layout/hierarchy2"/>
    <dgm:cxn modelId="{1517FC39-EBC5-42D5-A61C-550C0CCD0C78}" type="presParOf" srcId="{0770EFA4-367F-4D86-A504-BB73100502C9}" destId="{A22601F9-5EEC-4211-996D-80EF434110E2}" srcOrd="0" destOrd="0" presId="urn:microsoft.com/office/officeart/2005/8/layout/hierarchy2"/>
    <dgm:cxn modelId="{BD962591-F3E3-434E-893E-920ADEE45D16}" type="presParOf" srcId="{A22601F9-5EEC-4211-996D-80EF434110E2}" destId="{54D02511-84C2-4E28-817F-408A8EC345EF}" srcOrd="0" destOrd="0" presId="urn:microsoft.com/office/officeart/2005/8/layout/hierarchy2"/>
    <dgm:cxn modelId="{A3B1C2D3-07F2-44DA-BB75-B6264AFBC12E}" type="presParOf" srcId="{0770EFA4-367F-4D86-A504-BB73100502C9}" destId="{21ADC5C9-011E-48D7-851B-E794431FCAF9}" srcOrd="1" destOrd="0" presId="urn:microsoft.com/office/officeart/2005/8/layout/hierarchy2"/>
    <dgm:cxn modelId="{62556C23-C1F3-4769-A188-7AFD14142693}" type="presParOf" srcId="{21ADC5C9-011E-48D7-851B-E794431FCAF9}" destId="{D26CEC5F-8C86-48A6-AE55-BF4977396928}" srcOrd="0" destOrd="0" presId="urn:microsoft.com/office/officeart/2005/8/layout/hierarchy2"/>
    <dgm:cxn modelId="{32918D88-B883-4E53-80F5-144C54DAFFE0}" type="presParOf" srcId="{21ADC5C9-011E-48D7-851B-E794431FCAF9}" destId="{E3000B7F-FDE7-44B8-A2BF-C26461585959}" srcOrd="1" destOrd="0" presId="urn:microsoft.com/office/officeart/2005/8/layout/hierarchy2"/>
    <dgm:cxn modelId="{5833A4B8-FB68-4C3D-B5DF-DD61ABD9372A}" type="presParOf" srcId="{0770EFA4-367F-4D86-A504-BB73100502C9}" destId="{4328FCEE-F3FE-4871-8E93-7A300ACBB1A3}" srcOrd="2" destOrd="0" presId="urn:microsoft.com/office/officeart/2005/8/layout/hierarchy2"/>
    <dgm:cxn modelId="{89260194-39EF-4210-8F9A-A0AD92072D41}" type="presParOf" srcId="{4328FCEE-F3FE-4871-8E93-7A300ACBB1A3}" destId="{5BC3635A-F70A-4666-94EE-6C7E3A0884C3}" srcOrd="0" destOrd="0" presId="urn:microsoft.com/office/officeart/2005/8/layout/hierarchy2"/>
    <dgm:cxn modelId="{724DD904-A7F1-4E66-AFD3-BAEFDCF725C2}" type="presParOf" srcId="{0770EFA4-367F-4D86-A504-BB73100502C9}" destId="{6803AB6A-AD38-426D-BE87-79288FAEFA11}" srcOrd="3" destOrd="0" presId="urn:microsoft.com/office/officeart/2005/8/layout/hierarchy2"/>
    <dgm:cxn modelId="{E9CC083A-85C6-460A-A7F2-502E1859188A}" type="presParOf" srcId="{6803AB6A-AD38-426D-BE87-79288FAEFA11}" destId="{D5897A41-489F-436F-91BC-1044FC4A4A6B}" srcOrd="0" destOrd="0" presId="urn:microsoft.com/office/officeart/2005/8/layout/hierarchy2"/>
    <dgm:cxn modelId="{0042F253-F9DC-4FD5-9E87-725BDC4A4DBA}" type="presParOf" srcId="{6803AB6A-AD38-426D-BE87-79288FAEFA11}" destId="{59E9896F-FA67-49CE-B277-80D6B184D1D2}" srcOrd="1" destOrd="0" presId="urn:microsoft.com/office/officeart/2005/8/layout/hierarchy2"/>
    <dgm:cxn modelId="{0FA90621-0016-437D-A78C-DE01B26985F4}" type="presParOf" srcId="{59E9896F-FA67-49CE-B277-80D6B184D1D2}" destId="{C9A6F1F4-1A84-4733-A477-D1A3B2A19C3E}" srcOrd="0" destOrd="0" presId="urn:microsoft.com/office/officeart/2005/8/layout/hierarchy2"/>
    <dgm:cxn modelId="{4B4686DA-AC14-4239-9AC6-A81C7A0FE498}" type="presParOf" srcId="{C9A6F1F4-1A84-4733-A477-D1A3B2A19C3E}" destId="{88B9133D-E119-4A1A-A9F1-1CE0CDCE7822}" srcOrd="0" destOrd="0" presId="urn:microsoft.com/office/officeart/2005/8/layout/hierarchy2"/>
    <dgm:cxn modelId="{8B1FEEB0-458A-4DDB-A8FA-8142337A5F75}" type="presParOf" srcId="{59E9896F-FA67-49CE-B277-80D6B184D1D2}" destId="{DC88D075-AC5A-4800-8CAB-CF24F48BECDD}" srcOrd="1" destOrd="0" presId="urn:microsoft.com/office/officeart/2005/8/layout/hierarchy2"/>
    <dgm:cxn modelId="{315237C2-2A89-4766-9F63-F5D2CEC049C3}" type="presParOf" srcId="{DC88D075-AC5A-4800-8CAB-CF24F48BECDD}" destId="{2892AAE6-2BFE-41F0-9ED3-F186142A487A}" srcOrd="0" destOrd="0" presId="urn:microsoft.com/office/officeart/2005/8/layout/hierarchy2"/>
    <dgm:cxn modelId="{02333E3E-0BC5-48AA-9958-97D738B44FFD}" type="presParOf" srcId="{DC88D075-AC5A-4800-8CAB-CF24F48BECDD}" destId="{954E1C36-CF2F-4B69-B563-05F0DE6C06B0}" srcOrd="1" destOrd="0" presId="urn:microsoft.com/office/officeart/2005/8/layout/hierarchy2"/>
    <dgm:cxn modelId="{C4AAEA87-2D3A-40C4-812E-74E25893C41E}" type="presParOf" srcId="{59E9896F-FA67-49CE-B277-80D6B184D1D2}" destId="{7CCC35AD-DEFC-45A3-81CF-F64289B5B717}" srcOrd="2" destOrd="0" presId="urn:microsoft.com/office/officeart/2005/8/layout/hierarchy2"/>
    <dgm:cxn modelId="{477498A8-8C35-442A-84EC-992FE8A099E0}" type="presParOf" srcId="{7CCC35AD-DEFC-45A3-81CF-F64289B5B717}" destId="{D5ED8987-E9B4-48A2-A752-ED2C4C026D87}" srcOrd="0" destOrd="0" presId="urn:microsoft.com/office/officeart/2005/8/layout/hierarchy2"/>
    <dgm:cxn modelId="{A1FBEE43-CDC1-4ABF-89BA-BA26391862C0}" type="presParOf" srcId="{59E9896F-FA67-49CE-B277-80D6B184D1D2}" destId="{02DAA64D-460A-417F-B7F9-1159E6AF9EEA}" srcOrd="3" destOrd="0" presId="urn:microsoft.com/office/officeart/2005/8/layout/hierarchy2"/>
    <dgm:cxn modelId="{F4BDC54F-37D4-42E7-B21D-5C3E1F2F9E18}" type="presParOf" srcId="{02DAA64D-460A-417F-B7F9-1159E6AF9EEA}" destId="{AA81C324-F6B6-4F3B-B0F9-3279BE0BBDCC}" srcOrd="0" destOrd="0" presId="urn:microsoft.com/office/officeart/2005/8/layout/hierarchy2"/>
    <dgm:cxn modelId="{C63B8ECD-4DCC-48BE-B1B4-B023022A892E}" type="presParOf" srcId="{02DAA64D-460A-417F-B7F9-1159E6AF9EEA}" destId="{8A003A76-9972-48ED-972C-BF9450F77A07}" srcOrd="1" destOrd="0" presId="urn:microsoft.com/office/officeart/2005/8/layout/hierarchy2"/>
    <dgm:cxn modelId="{D5A1B25F-A542-46DA-A033-8480208F1138}" type="presParOf" srcId="{59E9896F-FA67-49CE-B277-80D6B184D1D2}" destId="{9D6BE2D5-A0B5-4F3F-B601-6599F979DF44}" srcOrd="4" destOrd="0" presId="urn:microsoft.com/office/officeart/2005/8/layout/hierarchy2"/>
    <dgm:cxn modelId="{216E0578-B9A0-489D-8197-11F7974C0E56}" type="presParOf" srcId="{9D6BE2D5-A0B5-4F3F-B601-6599F979DF44}" destId="{B36430E8-AE76-4501-85E4-55CB4B38F38E}" srcOrd="0" destOrd="0" presId="urn:microsoft.com/office/officeart/2005/8/layout/hierarchy2"/>
    <dgm:cxn modelId="{377F01BC-1D91-4381-99C4-0DE8BE9F2D76}" type="presParOf" srcId="{59E9896F-FA67-49CE-B277-80D6B184D1D2}" destId="{2D13E67B-45AE-455F-9FC3-FA0474DA440A}" srcOrd="5" destOrd="0" presId="urn:microsoft.com/office/officeart/2005/8/layout/hierarchy2"/>
    <dgm:cxn modelId="{E67CB334-97FE-44C4-938A-06B2A2D2CDB2}" type="presParOf" srcId="{2D13E67B-45AE-455F-9FC3-FA0474DA440A}" destId="{0DE35306-E76D-4445-A1AA-2118DC8026FF}" srcOrd="0" destOrd="0" presId="urn:microsoft.com/office/officeart/2005/8/layout/hierarchy2"/>
    <dgm:cxn modelId="{0A25CAA3-662D-4F68-B2C9-22CAD4C9AD8E}" type="presParOf" srcId="{2D13E67B-45AE-455F-9FC3-FA0474DA440A}" destId="{19BE2879-483D-4E15-BCB6-87EBBBDE2C8F}" srcOrd="1" destOrd="0" presId="urn:microsoft.com/office/officeart/2005/8/layout/hierarchy2"/>
    <dgm:cxn modelId="{EAC7B594-E0DF-4D49-80F9-7281B743ABB2}" type="presParOf" srcId="{59E9896F-FA67-49CE-B277-80D6B184D1D2}" destId="{A24FD6C5-5CEF-4BE7-BE62-30E0A06367E1}" srcOrd="6" destOrd="0" presId="urn:microsoft.com/office/officeart/2005/8/layout/hierarchy2"/>
    <dgm:cxn modelId="{67996933-9F63-4374-BDE6-44AE1345C1F4}" type="presParOf" srcId="{A24FD6C5-5CEF-4BE7-BE62-30E0A06367E1}" destId="{540414B0-8C55-4D2C-B48A-3A71D273B1F6}" srcOrd="0" destOrd="0" presId="urn:microsoft.com/office/officeart/2005/8/layout/hierarchy2"/>
    <dgm:cxn modelId="{76481F4F-8A16-4C42-9294-84750DBD9550}" type="presParOf" srcId="{59E9896F-FA67-49CE-B277-80D6B184D1D2}" destId="{61801CD5-B1BA-4038-A62A-4DE710463E75}" srcOrd="7" destOrd="0" presId="urn:microsoft.com/office/officeart/2005/8/layout/hierarchy2"/>
    <dgm:cxn modelId="{17521A9A-926B-4977-93E4-CD525C7A4FCF}" type="presParOf" srcId="{61801CD5-B1BA-4038-A62A-4DE710463E75}" destId="{7BD67486-CAAA-4BD2-8080-1F62DE3AF3FC}" srcOrd="0" destOrd="0" presId="urn:microsoft.com/office/officeart/2005/8/layout/hierarchy2"/>
    <dgm:cxn modelId="{713B3B88-6AE0-4A18-A2AB-E07C92957F3D}" type="presParOf" srcId="{61801CD5-B1BA-4038-A62A-4DE710463E75}" destId="{EB4BC705-BD87-4F52-9E33-470E644647E3}" srcOrd="1" destOrd="0" presId="urn:microsoft.com/office/officeart/2005/8/layout/hierarchy2"/>
    <dgm:cxn modelId="{6751D656-1078-4FC2-B684-F69DEBAF3603}" type="presParOf" srcId="{0770EFA4-367F-4D86-A504-BB73100502C9}" destId="{1E586C2E-358A-4121-A725-930E87A52848}" srcOrd="4" destOrd="0" presId="urn:microsoft.com/office/officeart/2005/8/layout/hierarchy2"/>
    <dgm:cxn modelId="{E5D802B3-69AB-42DE-968E-10E1211721A2}" type="presParOf" srcId="{1E586C2E-358A-4121-A725-930E87A52848}" destId="{86DB43FF-B2B3-4B86-8B54-E76A2AADB77F}" srcOrd="0" destOrd="0" presId="urn:microsoft.com/office/officeart/2005/8/layout/hierarchy2"/>
    <dgm:cxn modelId="{AE9505D1-C882-4C95-A7C5-F240CE8A442B}" type="presParOf" srcId="{0770EFA4-367F-4D86-A504-BB73100502C9}" destId="{9F851037-4D01-4577-BC48-01EEFD034C1E}" srcOrd="5" destOrd="0" presId="urn:microsoft.com/office/officeart/2005/8/layout/hierarchy2"/>
    <dgm:cxn modelId="{17402799-A300-4D8B-B7CC-D782F6205FD9}" type="presParOf" srcId="{9F851037-4D01-4577-BC48-01EEFD034C1E}" destId="{4BA618DC-A4F2-4231-9F06-8FF340348164}" srcOrd="0" destOrd="0" presId="urn:microsoft.com/office/officeart/2005/8/layout/hierarchy2"/>
    <dgm:cxn modelId="{2FF9D367-60DE-4E46-9C7E-F49F23D0C3F2}" type="presParOf" srcId="{9F851037-4D01-4577-BC48-01EEFD034C1E}" destId="{C3CC6F40-9933-4D3C-A52F-DC3001B47499}" srcOrd="1" destOrd="0" presId="urn:microsoft.com/office/officeart/2005/8/layout/hierarchy2"/>
    <dgm:cxn modelId="{383B59D2-B385-4F10-B8B5-BDDE9DD39D9A}" type="presParOf" srcId="{C9A1A091-0FCC-4AF3-A48D-3D6C84F129AF}" destId="{59566A78-FF79-48E7-90BE-A96632592190}" srcOrd="2" destOrd="0" presId="urn:microsoft.com/office/officeart/2005/8/layout/hierarchy2"/>
    <dgm:cxn modelId="{EE9BB6FB-5F40-4B0C-99E9-43E7A4AA587E}" type="presParOf" srcId="{59566A78-FF79-48E7-90BE-A96632592190}" destId="{6B22F756-FF9C-4EE5-9AA9-EFE31F6B3601}" srcOrd="0" destOrd="0" presId="urn:microsoft.com/office/officeart/2005/8/layout/hierarchy2"/>
    <dgm:cxn modelId="{42758156-48DB-4637-8616-693ED4571D5D}" type="presParOf" srcId="{C9A1A091-0FCC-4AF3-A48D-3D6C84F129AF}" destId="{109285BB-1899-4A96-A457-FFC344B3C63C}" srcOrd="3" destOrd="0" presId="urn:microsoft.com/office/officeart/2005/8/layout/hierarchy2"/>
    <dgm:cxn modelId="{A336758A-AFB2-4805-B399-448C110C9879}" type="presParOf" srcId="{109285BB-1899-4A96-A457-FFC344B3C63C}" destId="{45E65DD1-5B4C-4DA6-9210-5EB6BBC2A10A}" srcOrd="0" destOrd="0" presId="urn:microsoft.com/office/officeart/2005/8/layout/hierarchy2"/>
    <dgm:cxn modelId="{A1200207-68F2-4381-8938-5B08C3100ED4}" type="presParOf" srcId="{109285BB-1899-4A96-A457-FFC344B3C63C}" destId="{3D281E3E-5630-425C-A8F4-BC464E4DEF67}" srcOrd="1" destOrd="0" presId="urn:microsoft.com/office/officeart/2005/8/layout/hierarchy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4766E08-4B69-4E80-ADFB-BABF02CAB1DD}">
      <dsp:nvSpPr>
        <dsp:cNvPr id="0" name=""/>
        <dsp:cNvSpPr/>
      </dsp:nvSpPr>
      <dsp:spPr>
        <a:xfrm>
          <a:off x="0" y="40392"/>
          <a:ext cx="4428871" cy="43173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1" u="sng" kern="1200"/>
            <a:t>GROUP 11</a:t>
          </a:r>
          <a:endParaRPr lang="en-IN" sz="1800" kern="1200"/>
        </a:p>
      </dsp:txBody>
      <dsp:txXfrm>
        <a:off x="21075" y="61467"/>
        <a:ext cx="4386721" cy="389580"/>
      </dsp:txXfrm>
    </dsp:sp>
    <dsp:sp modelId="{33B5861D-74CC-414C-9C7C-DBB8945A2948}">
      <dsp:nvSpPr>
        <dsp:cNvPr id="0" name=""/>
        <dsp:cNvSpPr/>
      </dsp:nvSpPr>
      <dsp:spPr>
        <a:xfrm>
          <a:off x="0" y="523962"/>
          <a:ext cx="4428871" cy="43173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1" u="sng" kern="1200"/>
            <a:t>TEAM MEMBERS</a:t>
          </a:r>
          <a:r>
            <a:rPr lang="en-US" sz="1800" b="1" kern="1200"/>
            <a:t> :</a:t>
          </a:r>
          <a:endParaRPr lang="en-IN" sz="1800" kern="1200"/>
        </a:p>
      </dsp:txBody>
      <dsp:txXfrm>
        <a:off x="21075" y="545037"/>
        <a:ext cx="4386721" cy="389580"/>
      </dsp:txXfrm>
    </dsp:sp>
    <dsp:sp modelId="{C2CE9DC1-3430-4E69-8CC9-20A8D109B259}">
      <dsp:nvSpPr>
        <dsp:cNvPr id="0" name=""/>
        <dsp:cNvSpPr/>
      </dsp:nvSpPr>
      <dsp:spPr>
        <a:xfrm>
          <a:off x="0" y="1007532"/>
          <a:ext cx="4428871" cy="43173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IN" sz="1800" kern="1200"/>
            <a:t>C RISHI VARDHAN REDDY (1013930)</a:t>
          </a:r>
        </a:p>
      </dsp:txBody>
      <dsp:txXfrm>
        <a:off x="21075" y="1028607"/>
        <a:ext cx="4386721" cy="389580"/>
      </dsp:txXfrm>
    </dsp:sp>
    <dsp:sp modelId="{0F0CDFF0-5691-4068-B341-049680AD21C8}">
      <dsp:nvSpPr>
        <dsp:cNvPr id="0" name=""/>
        <dsp:cNvSpPr/>
      </dsp:nvSpPr>
      <dsp:spPr>
        <a:xfrm>
          <a:off x="0" y="1491102"/>
          <a:ext cx="4428871" cy="43173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D SANTHOSH (1035465)</a:t>
          </a:r>
          <a:endParaRPr lang="en-IN" sz="1800" kern="1200"/>
        </a:p>
      </dsp:txBody>
      <dsp:txXfrm>
        <a:off x="21075" y="1512177"/>
        <a:ext cx="4386721" cy="389580"/>
      </dsp:txXfrm>
    </dsp:sp>
    <dsp:sp modelId="{9D3CEA58-AFF9-4E36-B4FC-5FA0F1B31FF6}">
      <dsp:nvSpPr>
        <dsp:cNvPr id="0" name=""/>
        <dsp:cNvSpPr/>
      </dsp:nvSpPr>
      <dsp:spPr>
        <a:xfrm>
          <a:off x="0" y="1974672"/>
          <a:ext cx="4428871" cy="43173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IN" sz="1800" kern="1200"/>
            <a:t>Arvind La  (1010498)</a:t>
          </a:r>
        </a:p>
      </dsp:txBody>
      <dsp:txXfrm>
        <a:off x="21075" y="1995747"/>
        <a:ext cx="4386721" cy="389580"/>
      </dsp:txXfrm>
    </dsp:sp>
    <dsp:sp modelId="{AAE62C53-B1F0-4DDB-98E0-C6826998A76C}">
      <dsp:nvSpPr>
        <dsp:cNvPr id="0" name=""/>
        <dsp:cNvSpPr/>
      </dsp:nvSpPr>
      <dsp:spPr>
        <a:xfrm>
          <a:off x="0" y="2458242"/>
          <a:ext cx="4428871" cy="43173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fi-FI" sz="1800" kern="1200"/>
            <a:t>KASINA SAI SURYA VAMSI (</a:t>
          </a:r>
          <a:r>
            <a:rPr lang="en-IN" sz="1800" kern="1200"/>
            <a:t>1041371)</a:t>
          </a:r>
        </a:p>
      </dsp:txBody>
      <dsp:txXfrm>
        <a:off x="21075" y="2479317"/>
        <a:ext cx="4386721" cy="389580"/>
      </dsp:txXfrm>
    </dsp:sp>
    <dsp:sp modelId="{BD12B51C-6757-46D0-9581-6E204A9642A6}">
      <dsp:nvSpPr>
        <dsp:cNvPr id="0" name=""/>
        <dsp:cNvSpPr/>
      </dsp:nvSpPr>
      <dsp:spPr>
        <a:xfrm>
          <a:off x="0" y="2941812"/>
          <a:ext cx="4428871" cy="43173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IN" sz="1800" kern="1200"/>
            <a:t>K Gokul Prasad (1006754)</a:t>
          </a:r>
        </a:p>
      </dsp:txBody>
      <dsp:txXfrm>
        <a:off x="21075" y="2962887"/>
        <a:ext cx="4386721" cy="38958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252574C-699B-465A-A64E-34D367FF291F}">
      <dsp:nvSpPr>
        <dsp:cNvPr id="0" name=""/>
        <dsp:cNvSpPr/>
      </dsp:nvSpPr>
      <dsp:spPr>
        <a:xfrm>
          <a:off x="0" y="531"/>
          <a:ext cx="10515600" cy="1242935"/>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40AC2E0-90CD-4D96-B684-417F28622CB9}">
      <dsp:nvSpPr>
        <dsp:cNvPr id="0" name=""/>
        <dsp:cNvSpPr/>
      </dsp:nvSpPr>
      <dsp:spPr>
        <a:xfrm>
          <a:off x="375988" y="280191"/>
          <a:ext cx="683614" cy="683614"/>
        </a:xfrm>
        <a:prstGeom prst="rect">
          <a:avLst/>
        </a:prstGeom>
        <a:solidFill>
          <a:schemeClr val="bg1">
            <a:hueOff val="0"/>
            <a:satOff val="0"/>
            <a:lumOff val="0"/>
            <a:alphaOff val="0"/>
          </a:schemeClr>
        </a:solidFill>
        <a:ln w="12700"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4B163AF-7C57-45D6-AA6D-708D7E3E95FB}">
      <dsp:nvSpPr>
        <dsp:cNvPr id="0" name=""/>
        <dsp:cNvSpPr/>
      </dsp:nvSpPr>
      <dsp:spPr>
        <a:xfrm>
          <a:off x="1435590" y="531"/>
          <a:ext cx="908000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889000" rtl="0">
            <a:lnSpc>
              <a:spcPct val="100000"/>
            </a:lnSpc>
            <a:spcBef>
              <a:spcPct val="0"/>
            </a:spcBef>
            <a:spcAft>
              <a:spcPct val="35000"/>
            </a:spcAft>
            <a:buNone/>
          </a:pPr>
          <a:r>
            <a:rPr lang="en-US" sz="2000" kern="1200" dirty="0">
              <a:latin typeface="+mn-lt"/>
            </a:rPr>
            <a:t>Design a virtual car which switches between “states” according to  the input fed by a virtual driver, thereby simulating the working of an actual car</a:t>
          </a:r>
        </a:p>
      </dsp:txBody>
      <dsp:txXfrm>
        <a:off x="1435590" y="531"/>
        <a:ext cx="9080009" cy="1242935"/>
      </dsp:txXfrm>
    </dsp:sp>
    <dsp:sp modelId="{5D7826A3-8F56-48A8-9279-19F4A1A768A4}">
      <dsp:nvSpPr>
        <dsp:cNvPr id="0" name=""/>
        <dsp:cNvSpPr/>
      </dsp:nvSpPr>
      <dsp:spPr>
        <a:xfrm>
          <a:off x="0" y="1554201"/>
          <a:ext cx="10515600" cy="1242935"/>
        </a:xfrm>
        <a:prstGeom prst="roundRect">
          <a:avLst>
            <a:gd name="adj" fmla="val 10000"/>
          </a:avLst>
        </a:prstGeom>
        <a:solidFill>
          <a:schemeClr val="accent5">
            <a:hueOff val="1163773"/>
            <a:satOff val="3877"/>
            <a:lumOff val="4412"/>
            <a:alphaOff val="0"/>
          </a:schemeClr>
        </a:solidFill>
        <a:ln>
          <a:noFill/>
        </a:ln>
        <a:effectLst/>
      </dsp:spPr>
      <dsp:style>
        <a:lnRef idx="0">
          <a:scrgbClr r="0" g="0" b="0"/>
        </a:lnRef>
        <a:fillRef idx="1">
          <a:scrgbClr r="0" g="0" b="0"/>
        </a:fillRef>
        <a:effectRef idx="0">
          <a:scrgbClr r="0" g="0" b="0"/>
        </a:effectRef>
        <a:fontRef idx="minor"/>
      </dsp:style>
    </dsp:sp>
    <dsp:sp modelId="{645CD79E-EEB6-4CD6-A63F-7064A38D15E6}">
      <dsp:nvSpPr>
        <dsp:cNvPr id="0" name=""/>
        <dsp:cNvSpPr/>
      </dsp:nvSpPr>
      <dsp:spPr>
        <a:xfrm>
          <a:off x="375988" y="1833861"/>
          <a:ext cx="683614" cy="683614"/>
        </a:xfrm>
        <a:prstGeom prst="rect">
          <a:avLst/>
        </a:prstGeom>
        <a:solidFill>
          <a:schemeClr val="bg1">
            <a:hueOff val="0"/>
            <a:satOff val="0"/>
            <a:lumOff val="0"/>
            <a:alphaOff val="0"/>
          </a:schemeClr>
        </a:solidFill>
        <a:ln w="12700"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C76DD0C-F052-48C6-A71F-7665E8E729B8}">
      <dsp:nvSpPr>
        <dsp:cNvPr id="0" name=""/>
        <dsp:cNvSpPr/>
      </dsp:nvSpPr>
      <dsp:spPr>
        <a:xfrm>
          <a:off x="1435590" y="1554201"/>
          <a:ext cx="908000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889000" rtl="0">
            <a:lnSpc>
              <a:spcPct val="100000"/>
            </a:lnSpc>
            <a:spcBef>
              <a:spcPct val="0"/>
            </a:spcBef>
            <a:spcAft>
              <a:spcPct val="35000"/>
            </a:spcAft>
            <a:buNone/>
          </a:pPr>
          <a:r>
            <a:rPr lang="en-US" sz="2000" kern="1200" dirty="0"/>
            <a:t>1)Assists a wide spectrum of people from learning how to </a:t>
          </a:r>
          <a:r>
            <a:rPr lang="en-US" sz="2000" kern="1200" dirty="0">
              <a:latin typeface="Calibri Light" panose="020F0302020204030204"/>
            </a:rPr>
            <a:t>learn to drive</a:t>
          </a:r>
          <a:r>
            <a:rPr lang="en-US" sz="2000" kern="1200" dirty="0"/>
            <a:t> initially to those who are training for their profession.</a:t>
          </a:r>
        </a:p>
      </dsp:txBody>
      <dsp:txXfrm>
        <a:off x="1435590" y="1554201"/>
        <a:ext cx="9080009" cy="1242935"/>
      </dsp:txXfrm>
    </dsp:sp>
    <dsp:sp modelId="{DDAAF8A6-E237-48EE-AC1D-C061A0801902}">
      <dsp:nvSpPr>
        <dsp:cNvPr id="0" name=""/>
        <dsp:cNvSpPr/>
      </dsp:nvSpPr>
      <dsp:spPr>
        <a:xfrm>
          <a:off x="0" y="3107870"/>
          <a:ext cx="10515600" cy="1242935"/>
        </a:xfrm>
        <a:prstGeom prst="roundRect">
          <a:avLst>
            <a:gd name="adj" fmla="val 10000"/>
          </a:avLst>
        </a:prstGeom>
        <a:solidFill>
          <a:schemeClr val="accent5">
            <a:hueOff val="2327545"/>
            <a:satOff val="7755"/>
            <a:lumOff val="8823"/>
            <a:alphaOff val="0"/>
          </a:schemeClr>
        </a:solidFill>
        <a:ln>
          <a:noFill/>
        </a:ln>
        <a:effectLst/>
      </dsp:spPr>
      <dsp:style>
        <a:lnRef idx="0">
          <a:scrgbClr r="0" g="0" b="0"/>
        </a:lnRef>
        <a:fillRef idx="1">
          <a:scrgbClr r="0" g="0" b="0"/>
        </a:fillRef>
        <a:effectRef idx="0">
          <a:scrgbClr r="0" g="0" b="0"/>
        </a:effectRef>
        <a:fontRef idx="minor"/>
      </dsp:style>
    </dsp:sp>
    <dsp:sp modelId="{847E82EB-2DDC-4395-AC12-D8C5745C970F}">
      <dsp:nvSpPr>
        <dsp:cNvPr id="0" name=""/>
        <dsp:cNvSpPr/>
      </dsp:nvSpPr>
      <dsp:spPr>
        <a:xfrm>
          <a:off x="375988" y="3387531"/>
          <a:ext cx="683614" cy="68361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0F55472-A8CA-4D8D-BCB4-EF43C9577107}">
      <dsp:nvSpPr>
        <dsp:cNvPr id="0" name=""/>
        <dsp:cNvSpPr/>
      </dsp:nvSpPr>
      <dsp:spPr>
        <a:xfrm>
          <a:off x="1435590" y="3107870"/>
          <a:ext cx="908000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889000">
            <a:lnSpc>
              <a:spcPct val="100000"/>
            </a:lnSpc>
            <a:spcBef>
              <a:spcPct val="0"/>
            </a:spcBef>
            <a:spcAft>
              <a:spcPct val="35000"/>
            </a:spcAft>
            <a:buNone/>
          </a:pPr>
          <a:r>
            <a:rPr lang="en-US" sz="2000" kern="1200" dirty="0"/>
            <a:t>2)Provides just the right data to supplement the </a:t>
          </a:r>
          <a:r>
            <a:rPr lang="en-US" sz="2000" kern="1200" dirty="0">
              <a:latin typeface="Calibri Light" panose="020F0302020204030204"/>
            </a:rPr>
            <a:t>AI</a:t>
          </a:r>
          <a:r>
            <a:rPr lang="en-US" sz="2000" kern="1200" dirty="0"/>
            <a:t> that's fueling the current autopilot systems, which is in dire need of human driving analysis and driver metrics.</a:t>
          </a:r>
        </a:p>
      </dsp:txBody>
      <dsp:txXfrm>
        <a:off x="1435590" y="3107870"/>
        <a:ext cx="9080009" cy="124293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1891FB2-FDE5-4E5D-89BE-C05D996B6A86}">
      <dsp:nvSpPr>
        <dsp:cNvPr id="0" name=""/>
        <dsp:cNvSpPr/>
      </dsp:nvSpPr>
      <dsp:spPr>
        <a:xfrm>
          <a:off x="0" y="396161"/>
          <a:ext cx="6377769" cy="215460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4986" tIns="395732" rIns="494986" bIns="135128" numCol="1" spcCol="1270" anchor="t" anchorCtr="0">
          <a:noAutofit/>
        </a:bodyPr>
        <a:lstStyle/>
        <a:p>
          <a:pPr marL="171450" lvl="1" indent="-171450" algn="l" defTabSz="844550">
            <a:lnSpc>
              <a:spcPct val="90000"/>
            </a:lnSpc>
            <a:spcBef>
              <a:spcPct val="0"/>
            </a:spcBef>
            <a:spcAft>
              <a:spcPct val="15000"/>
            </a:spcAft>
            <a:buChar char="•"/>
          </a:pPr>
          <a:r>
            <a:rPr lang="en-US" sz="1900" kern="1200" dirty="0">
              <a:solidFill>
                <a:schemeClr val="accent6">
                  <a:lumMod val="75000"/>
                </a:schemeClr>
              </a:solidFill>
              <a:latin typeface="Artifakt Element Light"/>
              <a:ea typeface="Artifakt Element Light" panose="020B0303050000020004" pitchFamily="34" charset="0"/>
            </a:rPr>
            <a:t>Design a virtual car simulating the functioning of a real car by switching between “states"</a:t>
          </a:r>
        </a:p>
        <a:p>
          <a:pPr marL="171450" lvl="1" indent="-171450" algn="l" defTabSz="844550">
            <a:lnSpc>
              <a:spcPct val="90000"/>
            </a:lnSpc>
            <a:spcBef>
              <a:spcPct val="0"/>
            </a:spcBef>
            <a:spcAft>
              <a:spcPct val="15000"/>
            </a:spcAft>
            <a:buChar char="•"/>
          </a:pPr>
          <a:r>
            <a:rPr lang="en-US" sz="1900" kern="1200" dirty="0">
              <a:solidFill>
                <a:schemeClr val="accent6">
                  <a:lumMod val="75000"/>
                </a:schemeClr>
              </a:solidFill>
              <a:latin typeface="Artifakt Element Light"/>
              <a:ea typeface="Artifakt Element Light" panose="020B0303050000020004" pitchFamily="34" charset="0"/>
            </a:rPr>
            <a:t>Pull the people away from the traditional beliefs of learning to drive</a:t>
          </a:r>
        </a:p>
      </dsp:txBody>
      <dsp:txXfrm>
        <a:off x="0" y="396161"/>
        <a:ext cx="6377769" cy="2154600"/>
      </dsp:txXfrm>
    </dsp:sp>
    <dsp:sp modelId="{E8078232-8085-4DC0-A5C2-78BBCD3AEC02}">
      <dsp:nvSpPr>
        <dsp:cNvPr id="0" name=""/>
        <dsp:cNvSpPr/>
      </dsp:nvSpPr>
      <dsp:spPr>
        <a:xfrm>
          <a:off x="318888" y="115721"/>
          <a:ext cx="4464438" cy="56088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8745" tIns="0" rIns="168745" bIns="0" numCol="1" spcCol="1270" anchor="ctr" anchorCtr="0">
          <a:noAutofit/>
        </a:bodyPr>
        <a:lstStyle/>
        <a:p>
          <a:pPr marL="0" lvl="0" indent="0" algn="l" defTabSz="844550" rtl="0">
            <a:lnSpc>
              <a:spcPct val="90000"/>
            </a:lnSpc>
            <a:spcBef>
              <a:spcPct val="0"/>
            </a:spcBef>
            <a:spcAft>
              <a:spcPct val="35000"/>
            </a:spcAft>
            <a:buNone/>
          </a:pPr>
          <a:r>
            <a:rPr lang="en-US" sz="1900" kern="1200" dirty="0"/>
            <a:t>AIM :</a:t>
          </a:r>
          <a:r>
            <a:rPr lang="en-US" sz="1900" kern="1200" dirty="0">
              <a:latin typeface="Calibri Light" panose="020F0302020204030204"/>
            </a:rPr>
            <a:t> </a:t>
          </a:r>
          <a:endParaRPr lang="en-US" sz="1900" kern="1200" dirty="0"/>
        </a:p>
      </dsp:txBody>
      <dsp:txXfrm>
        <a:off x="346268" y="143101"/>
        <a:ext cx="4409678" cy="506120"/>
      </dsp:txXfrm>
    </dsp:sp>
    <dsp:sp modelId="{603B6A50-A70D-4210-AD3B-4FF954E4615C}">
      <dsp:nvSpPr>
        <dsp:cNvPr id="0" name=""/>
        <dsp:cNvSpPr/>
      </dsp:nvSpPr>
      <dsp:spPr>
        <a:xfrm>
          <a:off x="0" y="2933801"/>
          <a:ext cx="6377769" cy="1825425"/>
        </a:xfrm>
        <a:prstGeom prst="rect">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4986" tIns="395732" rIns="494986" bIns="135128" numCol="1" spcCol="1270" anchor="t" anchorCtr="0">
          <a:noAutofit/>
        </a:bodyPr>
        <a:lstStyle/>
        <a:p>
          <a:pPr marL="171450" lvl="1" indent="-171450" algn="l" defTabSz="844550" rtl="0">
            <a:lnSpc>
              <a:spcPct val="90000"/>
            </a:lnSpc>
            <a:spcBef>
              <a:spcPct val="0"/>
            </a:spcBef>
            <a:spcAft>
              <a:spcPct val="15000"/>
            </a:spcAft>
            <a:buChar char="•"/>
          </a:pPr>
          <a:r>
            <a:rPr lang="en-US" sz="1900" kern="1200" dirty="0">
              <a:solidFill>
                <a:schemeClr val="accent5">
                  <a:lumMod val="75000"/>
                </a:schemeClr>
              </a:solidFill>
              <a:latin typeface="Artifakt Element Light"/>
              <a:ea typeface="Artifakt Element Light" panose="020B0303050000020004" pitchFamily="34" charset="0"/>
            </a:rPr>
            <a:t>People being staged in their comfort zones of learning driving, and thus wouldn't accept anything unless its revolutionary</a:t>
          </a:r>
        </a:p>
        <a:p>
          <a:pPr marL="171450" lvl="1" indent="-171450" algn="l" defTabSz="844550">
            <a:lnSpc>
              <a:spcPct val="90000"/>
            </a:lnSpc>
            <a:spcBef>
              <a:spcPct val="0"/>
            </a:spcBef>
            <a:spcAft>
              <a:spcPct val="15000"/>
            </a:spcAft>
            <a:buChar char="•"/>
          </a:pPr>
          <a:endParaRPr lang="en-US" sz="1900" kern="1200" dirty="0">
            <a:solidFill>
              <a:schemeClr val="accent5">
                <a:lumMod val="75000"/>
              </a:schemeClr>
            </a:solidFill>
            <a:latin typeface="Artifakt Element Light"/>
            <a:ea typeface="Artifakt Element Light" panose="020B0303050000020004" pitchFamily="34" charset="0"/>
          </a:endParaRPr>
        </a:p>
      </dsp:txBody>
      <dsp:txXfrm>
        <a:off x="0" y="2933801"/>
        <a:ext cx="6377769" cy="1825425"/>
      </dsp:txXfrm>
    </dsp:sp>
    <dsp:sp modelId="{76408127-24C4-4269-B10C-784CBFDDE321}">
      <dsp:nvSpPr>
        <dsp:cNvPr id="0" name=""/>
        <dsp:cNvSpPr/>
      </dsp:nvSpPr>
      <dsp:spPr>
        <a:xfrm>
          <a:off x="318888" y="2653361"/>
          <a:ext cx="4464438" cy="56088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8745" tIns="0" rIns="168745" bIns="0" numCol="1" spcCol="1270" anchor="ctr" anchorCtr="0">
          <a:noAutofit/>
        </a:bodyPr>
        <a:lstStyle/>
        <a:p>
          <a:pPr marL="0" lvl="0" indent="0" algn="l" defTabSz="844550">
            <a:lnSpc>
              <a:spcPct val="90000"/>
            </a:lnSpc>
            <a:spcBef>
              <a:spcPct val="0"/>
            </a:spcBef>
            <a:spcAft>
              <a:spcPct val="35000"/>
            </a:spcAft>
            <a:buNone/>
          </a:pPr>
          <a:r>
            <a:rPr lang="en-US" sz="1900" kern="1200" dirty="0"/>
            <a:t>CHALLENGES :</a:t>
          </a:r>
        </a:p>
      </dsp:txBody>
      <dsp:txXfrm>
        <a:off x="346268" y="2680741"/>
        <a:ext cx="4409678" cy="50612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99D7A4-DBD9-453C-8F23-764971A545ED}">
      <dsp:nvSpPr>
        <dsp:cNvPr id="0" name=""/>
        <dsp:cNvSpPr/>
      </dsp:nvSpPr>
      <dsp:spPr>
        <a:xfrm>
          <a:off x="693827" y="2306704"/>
          <a:ext cx="2298036" cy="1149018"/>
        </a:xfrm>
        <a:prstGeom prst="roundRect">
          <a:avLst>
            <a:gd name="adj" fmla="val 10000"/>
          </a:avLst>
        </a:prstGeom>
        <a:solidFill>
          <a:schemeClr val="accent4">
            <a:hueOff val="0"/>
            <a:satOff val="0"/>
            <a:lumOff val="0"/>
            <a:alphaOff val="0"/>
          </a:schemeClr>
        </a:solidFill>
        <a:ln>
          <a:noFill/>
        </a:ln>
        <a:effectLst>
          <a:outerShdw blurRad="38100" dist="25400" dir="2700000" algn="br" rotWithShape="0">
            <a:srgbClr val="000000">
              <a:alpha val="60000"/>
            </a:srgbClr>
          </a:outerShdw>
        </a:effectLst>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23495" tIns="23495" rIns="23495" bIns="23495" numCol="1" spcCol="1270" anchor="ctr" anchorCtr="0">
          <a:noAutofit/>
          <a:sp3d extrusionH="28000" prstMaterial="matte"/>
        </a:bodyPr>
        <a:lstStyle/>
        <a:p>
          <a:pPr marL="0" lvl="0" indent="0" algn="ctr" defTabSz="1644650">
            <a:lnSpc>
              <a:spcPct val="90000"/>
            </a:lnSpc>
            <a:spcBef>
              <a:spcPct val="0"/>
            </a:spcBef>
            <a:spcAft>
              <a:spcPct val="35000"/>
            </a:spcAft>
            <a:buNone/>
          </a:pPr>
          <a:r>
            <a:rPr lang="en-US" sz="3700" kern="1200" dirty="0"/>
            <a:t>MODES</a:t>
          </a:r>
          <a:endParaRPr lang="en-IN" sz="3700" kern="1200" dirty="0"/>
        </a:p>
      </dsp:txBody>
      <dsp:txXfrm>
        <a:off x="727481" y="2340358"/>
        <a:ext cx="2230728" cy="1081710"/>
      </dsp:txXfrm>
    </dsp:sp>
    <dsp:sp modelId="{CDBC519F-A7DA-4867-A9DE-AF0EBED6EDD3}">
      <dsp:nvSpPr>
        <dsp:cNvPr id="0" name=""/>
        <dsp:cNvSpPr/>
      </dsp:nvSpPr>
      <dsp:spPr>
        <a:xfrm rot="17211524">
          <a:off x="2595239" y="2326855"/>
          <a:ext cx="1117270" cy="39462"/>
        </a:xfrm>
        <a:custGeom>
          <a:avLst/>
          <a:gdLst/>
          <a:ahLst/>
          <a:cxnLst/>
          <a:rect l="0" t="0" r="0" b="0"/>
          <a:pathLst>
            <a:path>
              <a:moveTo>
                <a:pt x="0" y="19731"/>
              </a:moveTo>
              <a:lnTo>
                <a:pt x="1117270" y="19731"/>
              </a:lnTo>
            </a:path>
          </a:pathLst>
        </a:custGeom>
        <a:noFill/>
        <a:ln w="15875" cap="flat" cmpd="sng" algn="ctr">
          <a:solidFill>
            <a:schemeClr val="accent6">
              <a:hueOff val="0"/>
              <a:satOff val="0"/>
              <a:lumOff val="0"/>
              <a:alphaOff val="0"/>
            </a:schemeClr>
          </a:solidFill>
          <a:prstDash val="solid"/>
        </a:ln>
        <a:effectLst/>
        <a:sp3d z="-22735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dirty="0"/>
        </a:p>
      </dsp:txBody>
      <dsp:txXfrm>
        <a:off x="3125943" y="2318654"/>
        <a:ext cx="55863" cy="55863"/>
      </dsp:txXfrm>
    </dsp:sp>
    <dsp:sp modelId="{6CB8C476-448D-40BA-88FC-9CEC0AB709FA}">
      <dsp:nvSpPr>
        <dsp:cNvPr id="0" name=""/>
        <dsp:cNvSpPr/>
      </dsp:nvSpPr>
      <dsp:spPr>
        <a:xfrm>
          <a:off x="3315886" y="1237450"/>
          <a:ext cx="2298036" cy="1149018"/>
        </a:xfrm>
        <a:prstGeom prst="roundRect">
          <a:avLst>
            <a:gd name="adj" fmla="val 10000"/>
          </a:avLst>
        </a:prstGeom>
        <a:solidFill>
          <a:schemeClr val="accent6">
            <a:hueOff val="0"/>
            <a:satOff val="0"/>
            <a:lumOff val="0"/>
            <a:alphaOff val="0"/>
          </a:schemeClr>
        </a:solidFill>
        <a:ln>
          <a:noFill/>
        </a:ln>
        <a:effectLst>
          <a:outerShdw blurRad="38100" dist="25400" dir="2700000" algn="br" rotWithShape="0">
            <a:srgbClr val="000000">
              <a:alpha val="60000"/>
            </a:srgbClr>
          </a:outerShdw>
        </a:effectLst>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23495" tIns="23495" rIns="23495" bIns="23495" numCol="1" spcCol="1270" anchor="ctr" anchorCtr="0">
          <a:noAutofit/>
          <a:sp3d extrusionH="28000" prstMaterial="matte"/>
        </a:bodyPr>
        <a:lstStyle/>
        <a:p>
          <a:pPr marL="0" lvl="0" indent="0" algn="ctr" defTabSz="1644650">
            <a:lnSpc>
              <a:spcPct val="90000"/>
            </a:lnSpc>
            <a:spcBef>
              <a:spcPct val="0"/>
            </a:spcBef>
            <a:spcAft>
              <a:spcPct val="35000"/>
            </a:spcAft>
            <a:buNone/>
          </a:pPr>
          <a:r>
            <a:rPr lang="en-US" sz="3700" kern="1200" dirty="0"/>
            <a:t>MANUAL</a:t>
          </a:r>
          <a:endParaRPr lang="en-IN" sz="3700" kern="1200" dirty="0"/>
        </a:p>
      </dsp:txBody>
      <dsp:txXfrm>
        <a:off x="3349540" y="1271104"/>
        <a:ext cx="2230728" cy="1081710"/>
      </dsp:txXfrm>
    </dsp:sp>
    <dsp:sp modelId="{A22601F9-5EEC-4211-996D-80EF434110E2}">
      <dsp:nvSpPr>
        <dsp:cNvPr id="0" name=""/>
        <dsp:cNvSpPr/>
      </dsp:nvSpPr>
      <dsp:spPr>
        <a:xfrm rot="17115850">
          <a:off x="5141420" y="1173503"/>
          <a:ext cx="1282701" cy="39462"/>
        </a:xfrm>
        <a:custGeom>
          <a:avLst/>
          <a:gdLst/>
          <a:ahLst/>
          <a:cxnLst/>
          <a:rect l="0" t="0" r="0" b="0"/>
          <a:pathLst>
            <a:path>
              <a:moveTo>
                <a:pt x="0" y="19731"/>
              </a:moveTo>
              <a:lnTo>
                <a:pt x="1282701" y="19731"/>
              </a:lnTo>
            </a:path>
          </a:pathLst>
        </a:custGeom>
        <a:noFill/>
        <a:ln w="15875" cap="flat" cmpd="sng" algn="ctr">
          <a:solidFill>
            <a:schemeClr val="accent1">
              <a:hueOff val="0"/>
              <a:satOff val="0"/>
              <a:lumOff val="0"/>
              <a:alphaOff val="0"/>
            </a:schemeClr>
          </a:solidFill>
          <a:prstDash val="solid"/>
        </a:ln>
        <a:effectLst/>
        <a:sp3d z="-22735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dirty="0"/>
        </a:p>
      </dsp:txBody>
      <dsp:txXfrm>
        <a:off x="5750703" y="1161166"/>
        <a:ext cx="64135" cy="64135"/>
      </dsp:txXfrm>
    </dsp:sp>
    <dsp:sp modelId="{D26CEC5F-8C86-48A6-AE55-BF4977396928}">
      <dsp:nvSpPr>
        <dsp:cNvPr id="0" name=""/>
        <dsp:cNvSpPr/>
      </dsp:nvSpPr>
      <dsp:spPr>
        <a:xfrm>
          <a:off x="5951619" y="0"/>
          <a:ext cx="2298036" cy="1149018"/>
        </a:xfrm>
        <a:prstGeom prst="roundRect">
          <a:avLst>
            <a:gd name="adj" fmla="val 10000"/>
          </a:avLst>
        </a:prstGeom>
        <a:solidFill>
          <a:schemeClr val="accent1">
            <a:hueOff val="0"/>
            <a:satOff val="0"/>
            <a:lumOff val="0"/>
            <a:alphaOff val="0"/>
          </a:schemeClr>
        </a:solidFill>
        <a:ln>
          <a:noFill/>
        </a:ln>
        <a:effectLst>
          <a:outerShdw blurRad="38100" dist="25400" dir="2700000" algn="br" rotWithShape="0">
            <a:srgbClr val="000000">
              <a:alpha val="60000"/>
            </a:srgbClr>
          </a:outerShdw>
        </a:effectLst>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23495" tIns="23495" rIns="23495" bIns="23495" numCol="1" spcCol="1270" anchor="ctr" anchorCtr="0">
          <a:noAutofit/>
          <a:sp3d extrusionH="28000" prstMaterial="matte"/>
        </a:bodyPr>
        <a:lstStyle/>
        <a:p>
          <a:pPr marL="0" lvl="0" indent="0" algn="ctr" defTabSz="1644650">
            <a:lnSpc>
              <a:spcPct val="90000"/>
            </a:lnSpc>
            <a:spcBef>
              <a:spcPct val="0"/>
            </a:spcBef>
            <a:spcAft>
              <a:spcPct val="35000"/>
            </a:spcAft>
            <a:buNone/>
          </a:pPr>
          <a:r>
            <a:rPr lang="en-US" sz="3700" kern="1200" dirty="0"/>
            <a:t>PARK</a:t>
          </a:r>
          <a:endParaRPr lang="en-IN" sz="3700" kern="1200" dirty="0"/>
        </a:p>
      </dsp:txBody>
      <dsp:txXfrm>
        <a:off x="5985273" y="33654"/>
        <a:ext cx="2230728" cy="1081710"/>
      </dsp:txXfrm>
    </dsp:sp>
    <dsp:sp modelId="{4328FCEE-F3FE-4871-8E93-7A300ACBB1A3}">
      <dsp:nvSpPr>
        <dsp:cNvPr id="0" name=""/>
        <dsp:cNvSpPr/>
      </dsp:nvSpPr>
      <dsp:spPr>
        <a:xfrm rot="1146255">
          <a:off x="5595549" y="1901413"/>
          <a:ext cx="667213" cy="39462"/>
        </a:xfrm>
        <a:custGeom>
          <a:avLst/>
          <a:gdLst/>
          <a:ahLst/>
          <a:cxnLst/>
          <a:rect l="0" t="0" r="0" b="0"/>
          <a:pathLst>
            <a:path>
              <a:moveTo>
                <a:pt x="0" y="19731"/>
              </a:moveTo>
              <a:lnTo>
                <a:pt x="667213" y="19731"/>
              </a:lnTo>
            </a:path>
          </a:pathLst>
        </a:custGeom>
        <a:noFill/>
        <a:ln w="15875" cap="flat" cmpd="sng" algn="ctr">
          <a:solidFill>
            <a:schemeClr val="accent1">
              <a:hueOff val="0"/>
              <a:satOff val="0"/>
              <a:lumOff val="0"/>
              <a:alphaOff val="0"/>
            </a:schemeClr>
          </a:solidFill>
          <a:prstDash val="solid"/>
        </a:ln>
        <a:effectLst/>
        <a:sp3d z="-22735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dirty="0"/>
        </a:p>
      </dsp:txBody>
      <dsp:txXfrm>
        <a:off x="5912475" y="1904464"/>
        <a:ext cx="33360" cy="33360"/>
      </dsp:txXfrm>
    </dsp:sp>
    <dsp:sp modelId="{D5897A41-489F-436F-91BC-1044FC4A4A6B}">
      <dsp:nvSpPr>
        <dsp:cNvPr id="0" name=""/>
        <dsp:cNvSpPr/>
      </dsp:nvSpPr>
      <dsp:spPr>
        <a:xfrm>
          <a:off x="6244389" y="1455821"/>
          <a:ext cx="2298036" cy="1149018"/>
        </a:xfrm>
        <a:prstGeom prst="roundRect">
          <a:avLst>
            <a:gd name="adj" fmla="val 10000"/>
          </a:avLst>
        </a:prstGeom>
        <a:solidFill>
          <a:schemeClr val="accent1">
            <a:hueOff val="0"/>
            <a:satOff val="0"/>
            <a:lumOff val="0"/>
            <a:alphaOff val="0"/>
          </a:schemeClr>
        </a:solidFill>
        <a:ln>
          <a:noFill/>
        </a:ln>
        <a:effectLst>
          <a:outerShdw blurRad="38100" dist="25400" dir="2700000" algn="br" rotWithShape="0">
            <a:srgbClr val="000000">
              <a:alpha val="60000"/>
            </a:srgbClr>
          </a:outerShdw>
        </a:effectLst>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23495" tIns="23495" rIns="23495" bIns="23495" numCol="1" spcCol="1270" anchor="ctr" anchorCtr="0">
          <a:noAutofit/>
          <a:sp3d extrusionH="28000" prstMaterial="matte"/>
        </a:bodyPr>
        <a:lstStyle/>
        <a:p>
          <a:pPr marL="0" lvl="0" indent="0" algn="ctr" defTabSz="1644650">
            <a:lnSpc>
              <a:spcPct val="90000"/>
            </a:lnSpc>
            <a:spcBef>
              <a:spcPct val="0"/>
            </a:spcBef>
            <a:spcAft>
              <a:spcPct val="35000"/>
            </a:spcAft>
            <a:buNone/>
          </a:pPr>
          <a:r>
            <a:rPr lang="en-US" sz="3700" kern="1200" dirty="0"/>
            <a:t>DRIVE</a:t>
          </a:r>
          <a:endParaRPr lang="en-IN" sz="3700" kern="1200" dirty="0"/>
        </a:p>
      </dsp:txBody>
      <dsp:txXfrm>
        <a:off x="6278043" y="1489475"/>
        <a:ext cx="2230728" cy="1081710"/>
      </dsp:txXfrm>
    </dsp:sp>
    <dsp:sp modelId="{C9A6F1F4-1A84-4733-A477-D1A3B2A19C3E}">
      <dsp:nvSpPr>
        <dsp:cNvPr id="0" name=""/>
        <dsp:cNvSpPr/>
      </dsp:nvSpPr>
      <dsp:spPr>
        <a:xfrm rot="18445572">
          <a:off x="8182876" y="1282688"/>
          <a:ext cx="1833212" cy="39462"/>
        </a:xfrm>
        <a:custGeom>
          <a:avLst/>
          <a:gdLst/>
          <a:ahLst/>
          <a:cxnLst/>
          <a:rect l="0" t="0" r="0" b="0"/>
          <a:pathLst>
            <a:path>
              <a:moveTo>
                <a:pt x="0" y="19731"/>
              </a:moveTo>
              <a:lnTo>
                <a:pt x="1833212" y="19731"/>
              </a:lnTo>
            </a:path>
          </a:pathLst>
        </a:custGeom>
        <a:noFill/>
        <a:ln w="15875" cap="flat" cmpd="sng" algn="ctr">
          <a:solidFill>
            <a:schemeClr val="accent2">
              <a:hueOff val="0"/>
              <a:satOff val="0"/>
              <a:lumOff val="0"/>
              <a:alphaOff val="0"/>
            </a:schemeClr>
          </a:solidFill>
          <a:prstDash val="solid"/>
        </a:ln>
        <a:effectLst/>
        <a:sp3d z="-22735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en-IN" sz="600" kern="1200" dirty="0"/>
        </a:p>
      </dsp:txBody>
      <dsp:txXfrm>
        <a:off x="9053652" y="1256589"/>
        <a:ext cx="91660" cy="91660"/>
      </dsp:txXfrm>
    </dsp:sp>
    <dsp:sp modelId="{2892AAE6-2BFE-41F0-9ED3-F186142A487A}">
      <dsp:nvSpPr>
        <dsp:cNvPr id="0" name=""/>
        <dsp:cNvSpPr/>
      </dsp:nvSpPr>
      <dsp:spPr>
        <a:xfrm>
          <a:off x="9656540" y="0"/>
          <a:ext cx="2298036" cy="1149018"/>
        </a:xfrm>
        <a:prstGeom prst="roundRect">
          <a:avLst>
            <a:gd name="adj" fmla="val 10000"/>
          </a:avLst>
        </a:prstGeom>
        <a:solidFill>
          <a:schemeClr val="accent2">
            <a:hueOff val="0"/>
            <a:satOff val="0"/>
            <a:lumOff val="0"/>
            <a:alphaOff val="0"/>
          </a:schemeClr>
        </a:solidFill>
        <a:ln>
          <a:noFill/>
        </a:ln>
        <a:effectLst>
          <a:outerShdw blurRad="38100" dist="25400" dir="2700000" algn="br" rotWithShape="0">
            <a:srgbClr val="000000">
              <a:alpha val="60000"/>
            </a:srgbClr>
          </a:outerShdw>
        </a:effectLst>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23495" tIns="23495" rIns="23495" bIns="23495" numCol="1" spcCol="1270" anchor="ctr" anchorCtr="0">
          <a:noAutofit/>
          <a:sp3d extrusionH="28000" prstMaterial="matte"/>
        </a:bodyPr>
        <a:lstStyle/>
        <a:p>
          <a:pPr marL="0" lvl="0" indent="0" algn="ctr" defTabSz="1644650">
            <a:lnSpc>
              <a:spcPct val="90000"/>
            </a:lnSpc>
            <a:spcBef>
              <a:spcPct val="0"/>
            </a:spcBef>
            <a:spcAft>
              <a:spcPct val="35000"/>
            </a:spcAft>
            <a:buNone/>
          </a:pPr>
          <a:r>
            <a:rPr lang="en-US" sz="3700" kern="1200" dirty="0"/>
            <a:t>FUEL EFFICIENCY</a:t>
          </a:r>
          <a:endParaRPr lang="en-IN" sz="3700" kern="1200" dirty="0"/>
        </a:p>
      </dsp:txBody>
      <dsp:txXfrm>
        <a:off x="9690194" y="33654"/>
        <a:ext cx="2230728" cy="1081710"/>
      </dsp:txXfrm>
    </dsp:sp>
    <dsp:sp modelId="{7CCC35AD-DEFC-45A3-81CF-F64289B5B717}">
      <dsp:nvSpPr>
        <dsp:cNvPr id="0" name=""/>
        <dsp:cNvSpPr/>
      </dsp:nvSpPr>
      <dsp:spPr>
        <a:xfrm rot="21342481">
          <a:off x="8540859" y="1968792"/>
          <a:ext cx="1117248" cy="39462"/>
        </a:xfrm>
        <a:custGeom>
          <a:avLst/>
          <a:gdLst/>
          <a:ahLst/>
          <a:cxnLst/>
          <a:rect l="0" t="0" r="0" b="0"/>
          <a:pathLst>
            <a:path>
              <a:moveTo>
                <a:pt x="0" y="19731"/>
              </a:moveTo>
              <a:lnTo>
                <a:pt x="1117248" y="19731"/>
              </a:lnTo>
            </a:path>
          </a:pathLst>
        </a:custGeom>
        <a:noFill/>
        <a:ln w="15875" cap="flat" cmpd="sng" algn="ctr">
          <a:solidFill>
            <a:schemeClr val="accent2">
              <a:hueOff val="0"/>
              <a:satOff val="0"/>
              <a:lumOff val="0"/>
              <a:alphaOff val="0"/>
            </a:schemeClr>
          </a:solidFill>
          <a:prstDash val="solid"/>
        </a:ln>
        <a:effectLst/>
        <a:sp3d z="-22735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dirty="0"/>
        </a:p>
      </dsp:txBody>
      <dsp:txXfrm>
        <a:off x="9071551" y="1960592"/>
        <a:ext cx="55862" cy="55862"/>
      </dsp:txXfrm>
    </dsp:sp>
    <dsp:sp modelId="{AA81C324-F6B6-4F3B-B0F9-3279BE0BBDCC}">
      <dsp:nvSpPr>
        <dsp:cNvPr id="0" name=""/>
        <dsp:cNvSpPr/>
      </dsp:nvSpPr>
      <dsp:spPr>
        <a:xfrm>
          <a:off x="9656540" y="1372207"/>
          <a:ext cx="2298036" cy="1149018"/>
        </a:xfrm>
        <a:prstGeom prst="roundRect">
          <a:avLst>
            <a:gd name="adj" fmla="val 10000"/>
          </a:avLst>
        </a:prstGeom>
        <a:solidFill>
          <a:schemeClr val="accent2">
            <a:hueOff val="0"/>
            <a:satOff val="0"/>
            <a:lumOff val="0"/>
            <a:alphaOff val="0"/>
          </a:schemeClr>
        </a:solidFill>
        <a:ln>
          <a:noFill/>
        </a:ln>
        <a:effectLst>
          <a:outerShdw blurRad="38100" dist="25400" dir="2700000" algn="br" rotWithShape="0">
            <a:srgbClr val="000000">
              <a:alpha val="60000"/>
            </a:srgbClr>
          </a:outerShdw>
        </a:effectLst>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23495" tIns="23495" rIns="23495" bIns="23495" numCol="1" spcCol="1270" anchor="ctr" anchorCtr="0">
          <a:noAutofit/>
          <a:sp3d extrusionH="28000" prstMaterial="matte"/>
        </a:bodyPr>
        <a:lstStyle/>
        <a:p>
          <a:pPr marL="0" lvl="0" indent="0" algn="ctr" defTabSz="1644650">
            <a:lnSpc>
              <a:spcPct val="90000"/>
            </a:lnSpc>
            <a:spcBef>
              <a:spcPct val="0"/>
            </a:spcBef>
            <a:spcAft>
              <a:spcPct val="35000"/>
            </a:spcAft>
            <a:buNone/>
          </a:pPr>
          <a:r>
            <a:rPr lang="en-US" sz="3700" kern="1200" dirty="0"/>
            <a:t>CRUISE </a:t>
          </a:r>
          <a:endParaRPr lang="en-IN" sz="3700" kern="1200" dirty="0"/>
        </a:p>
      </dsp:txBody>
      <dsp:txXfrm>
        <a:off x="9690194" y="1405861"/>
        <a:ext cx="2230728" cy="1081710"/>
      </dsp:txXfrm>
    </dsp:sp>
    <dsp:sp modelId="{9D6BE2D5-A0B5-4F3F-B601-6599F979DF44}">
      <dsp:nvSpPr>
        <dsp:cNvPr id="0" name=""/>
        <dsp:cNvSpPr/>
      </dsp:nvSpPr>
      <dsp:spPr>
        <a:xfrm rot="2898500">
          <a:off x="8261956" y="2636009"/>
          <a:ext cx="1675053" cy="39462"/>
        </a:xfrm>
        <a:custGeom>
          <a:avLst/>
          <a:gdLst/>
          <a:ahLst/>
          <a:cxnLst/>
          <a:rect l="0" t="0" r="0" b="0"/>
          <a:pathLst>
            <a:path>
              <a:moveTo>
                <a:pt x="0" y="19731"/>
              </a:moveTo>
              <a:lnTo>
                <a:pt x="1675053" y="19731"/>
              </a:lnTo>
            </a:path>
          </a:pathLst>
        </a:custGeom>
        <a:noFill/>
        <a:ln w="15875" cap="flat" cmpd="sng" algn="ctr">
          <a:solidFill>
            <a:schemeClr val="accent2">
              <a:hueOff val="0"/>
              <a:satOff val="0"/>
              <a:lumOff val="0"/>
              <a:alphaOff val="0"/>
            </a:schemeClr>
          </a:solidFill>
          <a:prstDash val="solid"/>
        </a:ln>
        <a:effectLst/>
        <a:sp3d z="-22735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dirty="0"/>
        </a:p>
      </dsp:txBody>
      <dsp:txXfrm>
        <a:off x="9057606" y="2613865"/>
        <a:ext cx="83752" cy="83752"/>
      </dsp:txXfrm>
    </dsp:sp>
    <dsp:sp modelId="{0DE35306-E76D-4445-A1AA-2118DC8026FF}">
      <dsp:nvSpPr>
        <dsp:cNvPr id="0" name=""/>
        <dsp:cNvSpPr/>
      </dsp:nvSpPr>
      <dsp:spPr>
        <a:xfrm>
          <a:off x="9656540" y="2706642"/>
          <a:ext cx="2298036" cy="1149018"/>
        </a:xfrm>
        <a:prstGeom prst="roundRect">
          <a:avLst>
            <a:gd name="adj" fmla="val 10000"/>
          </a:avLst>
        </a:prstGeom>
        <a:solidFill>
          <a:schemeClr val="accent2">
            <a:hueOff val="0"/>
            <a:satOff val="0"/>
            <a:lumOff val="0"/>
            <a:alphaOff val="0"/>
          </a:schemeClr>
        </a:solidFill>
        <a:ln>
          <a:noFill/>
        </a:ln>
        <a:effectLst>
          <a:outerShdw blurRad="38100" dist="25400" dir="2700000" algn="br" rotWithShape="0">
            <a:srgbClr val="000000">
              <a:alpha val="60000"/>
            </a:srgbClr>
          </a:outerShdw>
        </a:effectLst>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23495" tIns="23495" rIns="23495" bIns="23495" numCol="1" spcCol="1270" anchor="ctr" anchorCtr="0">
          <a:noAutofit/>
          <a:sp3d extrusionH="28000" prstMaterial="matte"/>
        </a:bodyPr>
        <a:lstStyle/>
        <a:p>
          <a:pPr marL="0" lvl="0" indent="0" algn="ctr" defTabSz="1644650">
            <a:lnSpc>
              <a:spcPct val="90000"/>
            </a:lnSpc>
            <a:spcBef>
              <a:spcPct val="0"/>
            </a:spcBef>
            <a:spcAft>
              <a:spcPct val="35000"/>
            </a:spcAft>
            <a:buNone/>
          </a:pPr>
          <a:r>
            <a:rPr lang="en-US" sz="3700" kern="1200" dirty="0"/>
            <a:t>SAFETY</a:t>
          </a:r>
          <a:endParaRPr lang="en-IN" sz="3700" kern="1200" dirty="0"/>
        </a:p>
      </dsp:txBody>
      <dsp:txXfrm>
        <a:off x="9690194" y="2740296"/>
        <a:ext cx="2230728" cy="1081710"/>
      </dsp:txXfrm>
    </dsp:sp>
    <dsp:sp modelId="{A24FD6C5-5CEF-4BE7-BE62-30E0A06367E1}">
      <dsp:nvSpPr>
        <dsp:cNvPr id="0" name=""/>
        <dsp:cNvSpPr/>
      </dsp:nvSpPr>
      <dsp:spPr>
        <a:xfrm rot="4235423">
          <a:off x="7609354" y="3328657"/>
          <a:ext cx="2794962" cy="39462"/>
        </a:xfrm>
        <a:custGeom>
          <a:avLst/>
          <a:gdLst/>
          <a:ahLst/>
          <a:cxnLst/>
          <a:rect l="0" t="0" r="0" b="0"/>
          <a:pathLst>
            <a:path>
              <a:moveTo>
                <a:pt x="0" y="19731"/>
              </a:moveTo>
              <a:lnTo>
                <a:pt x="2794962" y="19731"/>
              </a:lnTo>
            </a:path>
          </a:pathLst>
        </a:custGeom>
        <a:noFill/>
        <a:ln w="15875" cap="flat" cmpd="sng" algn="ctr">
          <a:solidFill>
            <a:schemeClr val="accent2">
              <a:hueOff val="0"/>
              <a:satOff val="0"/>
              <a:lumOff val="0"/>
              <a:alphaOff val="0"/>
            </a:schemeClr>
          </a:solidFill>
          <a:prstDash val="solid"/>
        </a:ln>
        <a:effectLst/>
        <a:sp3d z="-22735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44500">
            <a:lnSpc>
              <a:spcPct val="90000"/>
            </a:lnSpc>
            <a:spcBef>
              <a:spcPct val="0"/>
            </a:spcBef>
            <a:spcAft>
              <a:spcPct val="35000"/>
            </a:spcAft>
            <a:buNone/>
          </a:pPr>
          <a:endParaRPr lang="en-IN" sz="1000" kern="1200" dirty="0"/>
        </a:p>
      </dsp:txBody>
      <dsp:txXfrm>
        <a:off x="8936961" y="3278514"/>
        <a:ext cx="139748" cy="139748"/>
      </dsp:txXfrm>
    </dsp:sp>
    <dsp:sp modelId="{7BD67486-CAAA-4BD2-8080-1F62DE3AF3FC}">
      <dsp:nvSpPr>
        <dsp:cNvPr id="0" name=""/>
        <dsp:cNvSpPr/>
      </dsp:nvSpPr>
      <dsp:spPr>
        <a:xfrm>
          <a:off x="9471245" y="4091937"/>
          <a:ext cx="2298036" cy="1149018"/>
        </a:xfrm>
        <a:prstGeom prst="roundRect">
          <a:avLst>
            <a:gd name="adj" fmla="val 10000"/>
          </a:avLst>
        </a:prstGeom>
        <a:solidFill>
          <a:schemeClr val="accent2">
            <a:hueOff val="0"/>
            <a:satOff val="0"/>
            <a:lumOff val="0"/>
            <a:alphaOff val="0"/>
          </a:schemeClr>
        </a:solidFill>
        <a:ln>
          <a:noFill/>
        </a:ln>
        <a:effectLst>
          <a:outerShdw blurRad="38100" dist="25400" dir="2700000" algn="br" rotWithShape="0">
            <a:srgbClr val="000000">
              <a:alpha val="60000"/>
            </a:srgbClr>
          </a:outerShdw>
        </a:effectLst>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23495" tIns="23495" rIns="23495" bIns="23495" numCol="1" spcCol="1270" anchor="ctr" anchorCtr="0">
          <a:noAutofit/>
          <a:sp3d extrusionH="28000" prstMaterial="matte"/>
        </a:bodyPr>
        <a:lstStyle/>
        <a:p>
          <a:pPr marL="0" lvl="0" indent="0" algn="ctr" defTabSz="1644650">
            <a:lnSpc>
              <a:spcPct val="90000"/>
            </a:lnSpc>
            <a:spcBef>
              <a:spcPct val="0"/>
            </a:spcBef>
            <a:spcAft>
              <a:spcPct val="35000"/>
            </a:spcAft>
            <a:buNone/>
          </a:pPr>
          <a:r>
            <a:rPr lang="en-US" sz="3700" kern="1200" dirty="0"/>
            <a:t>TURBO</a:t>
          </a:r>
        </a:p>
      </dsp:txBody>
      <dsp:txXfrm>
        <a:off x="9504899" y="4125591"/>
        <a:ext cx="2230728" cy="1081710"/>
      </dsp:txXfrm>
    </dsp:sp>
    <dsp:sp modelId="{1E586C2E-358A-4121-A725-930E87A52848}">
      <dsp:nvSpPr>
        <dsp:cNvPr id="0" name=""/>
        <dsp:cNvSpPr/>
      </dsp:nvSpPr>
      <dsp:spPr>
        <a:xfrm rot="4159566">
          <a:off x="5053912" y="2602102"/>
          <a:ext cx="1731230" cy="39462"/>
        </a:xfrm>
        <a:custGeom>
          <a:avLst/>
          <a:gdLst/>
          <a:ahLst/>
          <a:cxnLst/>
          <a:rect l="0" t="0" r="0" b="0"/>
          <a:pathLst>
            <a:path>
              <a:moveTo>
                <a:pt x="0" y="19731"/>
              </a:moveTo>
              <a:lnTo>
                <a:pt x="1731230" y="19731"/>
              </a:lnTo>
            </a:path>
          </a:pathLst>
        </a:custGeom>
        <a:noFill/>
        <a:ln w="15875" cap="flat" cmpd="sng" algn="ctr">
          <a:solidFill>
            <a:schemeClr val="accent1">
              <a:hueOff val="0"/>
              <a:satOff val="0"/>
              <a:lumOff val="0"/>
              <a:alphaOff val="0"/>
            </a:schemeClr>
          </a:solidFill>
          <a:prstDash val="solid"/>
        </a:ln>
        <a:effectLst/>
        <a:sp3d z="-22735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en-IN" sz="600" kern="1200" dirty="0"/>
        </a:p>
      </dsp:txBody>
      <dsp:txXfrm>
        <a:off x="5876246" y="2578553"/>
        <a:ext cx="86561" cy="86561"/>
      </dsp:txXfrm>
    </dsp:sp>
    <dsp:sp modelId="{4BA618DC-A4F2-4231-9F06-8FF340348164}">
      <dsp:nvSpPr>
        <dsp:cNvPr id="0" name=""/>
        <dsp:cNvSpPr/>
      </dsp:nvSpPr>
      <dsp:spPr>
        <a:xfrm>
          <a:off x="6225131" y="2857198"/>
          <a:ext cx="2298036" cy="1149018"/>
        </a:xfrm>
        <a:prstGeom prst="roundRect">
          <a:avLst>
            <a:gd name="adj" fmla="val 10000"/>
          </a:avLst>
        </a:prstGeom>
        <a:solidFill>
          <a:schemeClr val="accent1">
            <a:hueOff val="0"/>
            <a:satOff val="0"/>
            <a:lumOff val="0"/>
            <a:alphaOff val="0"/>
          </a:schemeClr>
        </a:solidFill>
        <a:ln>
          <a:noFill/>
        </a:ln>
        <a:effectLst>
          <a:outerShdw blurRad="38100" dist="25400" dir="2700000" algn="br" rotWithShape="0">
            <a:srgbClr val="000000">
              <a:alpha val="60000"/>
            </a:srgbClr>
          </a:outerShdw>
        </a:effectLst>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23495" tIns="23495" rIns="23495" bIns="23495" numCol="1" spcCol="1270" anchor="ctr" anchorCtr="0">
          <a:noAutofit/>
          <a:sp3d extrusionH="28000" prstMaterial="matte"/>
        </a:bodyPr>
        <a:lstStyle/>
        <a:p>
          <a:pPr marL="0" lvl="0" indent="0" algn="ctr" defTabSz="1644650">
            <a:lnSpc>
              <a:spcPct val="90000"/>
            </a:lnSpc>
            <a:spcBef>
              <a:spcPct val="0"/>
            </a:spcBef>
            <a:spcAft>
              <a:spcPct val="35000"/>
            </a:spcAft>
            <a:buNone/>
          </a:pPr>
          <a:r>
            <a:rPr lang="en-US" sz="3700" kern="1200" dirty="0"/>
            <a:t>REVERSE</a:t>
          </a:r>
          <a:endParaRPr lang="en-IN" sz="3700" kern="1200" dirty="0"/>
        </a:p>
      </dsp:txBody>
      <dsp:txXfrm>
        <a:off x="6258785" y="2890852"/>
        <a:ext cx="2230728" cy="1081710"/>
      </dsp:txXfrm>
    </dsp:sp>
    <dsp:sp modelId="{59566A78-FF79-48E7-90BE-A96632592190}">
      <dsp:nvSpPr>
        <dsp:cNvPr id="0" name=""/>
        <dsp:cNvSpPr/>
      </dsp:nvSpPr>
      <dsp:spPr>
        <a:xfrm rot="4023749">
          <a:off x="2624493" y="3415860"/>
          <a:ext cx="1203952" cy="39462"/>
        </a:xfrm>
        <a:custGeom>
          <a:avLst/>
          <a:gdLst/>
          <a:ahLst/>
          <a:cxnLst/>
          <a:rect l="0" t="0" r="0" b="0"/>
          <a:pathLst>
            <a:path>
              <a:moveTo>
                <a:pt x="0" y="19731"/>
              </a:moveTo>
              <a:lnTo>
                <a:pt x="1203952" y="19731"/>
              </a:lnTo>
            </a:path>
          </a:pathLst>
        </a:custGeom>
        <a:noFill/>
        <a:ln w="15875" cap="flat" cmpd="sng" algn="ctr">
          <a:solidFill>
            <a:schemeClr val="accent6">
              <a:hueOff val="0"/>
              <a:satOff val="0"/>
              <a:lumOff val="0"/>
              <a:alphaOff val="0"/>
            </a:schemeClr>
          </a:solidFill>
          <a:prstDash val="solid"/>
        </a:ln>
        <a:effectLst/>
        <a:sp3d z="-22735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dirty="0"/>
        </a:p>
      </dsp:txBody>
      <dsp:txXfrm>
        <a:off x="3196371" y="3405492"/>
        <a:ext cx="60197" cy="60197"/>
      </dsp:txXfrm>
    </dsp:sp>
    <dsp:sp modelId="{45E65DD1-5B4C-4DA6-9210-5EB6BBC2A10A}">
      <dsp:nvSpPr>
        <dsp:cNvPr id="0" name=""/>
        <dsp:cNvSpPr/>
      </dsp:nvSpPr>
      <dsp:spPr>
        <a:xfrm>
          <a:off x="3461076" y="3415460"/>
          <a:ext cx="2298036" cy="1149018"/>
        </a:xfrm>
        <a:prstGeom prst="roundRect">
          <a:avLst>
            <a:gd name="adj" fmla="val 10000"/>
          </a:avLst>
        </a:prstGeom>
        <a:solidFill>
          <a:schemeClr val="accent6">
            <a:hueOff val="0"/>
            <a:satOff val="0"/>
            <a:lumOff val="0"/>
            <a:alphaOff val="0"/>
          </a:schemeClr>
        </a:solidFill>
        <a:ln>
          <a:noFill/>
        </a:ln>
        <a:effectLst>
          <a:outerShdw blurRad="38100" dist="25400" dir="2700000" algn="br" rotWithShape="0">
            <a:srgbClr val="000000">
              <a:alpha val="60000"/>
            </a:srgbClr>
          </a:outerShdw>
        </a:effectLst>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23495" tIns="23495" rIns="23495" bIns="23495" numCol="1" spcCol="1270" anchor="ctr" anchorCtr="0">
          <a:noAutofit/>
          <a:sp3d extrusionH="28000" prstMaterial="matte"/>
        </a:bodyPr>
        <a:lstStyle/>
        <a:p>
          <a:pPr marL="0" lvl="0" indent="0" algn="ctr" defTabSz="1644650">
            <a:lnSpc>
              <a:spcPct val="90000"/>
            </a:lnSpc>
            <a:spcBef>
              <a:spcPct val="0"/>
            </a:spcBef>
            <a:spcAft>
              <a:spcPct val="35000"/>
            </a:spcAft>
            <a:buNone/>
          </a:pPr>
          <a:r>
            <a:rPr lang="en-US" sz="3700" kern="1200" dirty="0"/>
            <a:t>AUTOPILOT</a:t>
          </a:r>
          <a:endParaRPr lang="en-IN" sz="3700" kern="1200" dirty="0"/>
        </a:p>
      </dsp:txBody>
      <dsp:txXfrm>
        <a:off x="3494730" y="3449114"/>
        <a:ext cx="2230728" cy="108171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9">
  <dgm:title val=""/>
  <dgm:desc val=""/>
  <dgm:catLst>
    <dgm:cat type="3D" pri="11900"/>
  </dgm:catLst>
  <dgm:scene3d>
    <a:camera prst="perspectiveRelaxed">
      <a:rot lat="19149996" lon="20104178" rev="1577324"/>
    </a:camera>
    <a:lightRig rig="soft" dir="t"/>
    <a:backdrop>
      <a:anchor x="0" y="0" z="-210000"/>
      <a:norm dx="0" dy="0" dz="914400"/>
      <a:up dx="0" dy="914400" dz="0"/>
    </a:backdrop>
  </dgm:scene3d>
  <dgm:styleLbl name="node0">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extrusionH="152250" prstMaterial="matte">
      <a:bevelT w="165100" prst="coolSlant"/>
    </dgm:sp3d>
    <dgm:txPr>
      <a:sp3d extrusionH="28000" prstMaterial="matte"/>
    </dgm:txPr>
    <dgm:style>
      <a:lnRef idx="1">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152250" prstMaterial="matte">
      <a:bevelT w="165100" prst="coolSlant"/>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227350" prstMaterial="matte"/>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prstMaterial="matte"/>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22735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227350" prstMaterial="matte"/>
    <dgm:txPr/>
    <dgm:style>
      <a:lnRef idx="0">
        <a:scrgbClr r="0" g="0" b="0"/>
      </a:lnRef>
      <a:fillRef idx="3">
        <a:scrgbClr r="0" g="0" b="0"/>
      </a:fillRef>
      <a:effectRef idx="0">
        <a:scrgbClr r="0" g="0" b="0"/>
      </a:effectRef>
      <a:fontRef idx="minor">
        <a:schemeClr val="lt1"/>
      </a:fontRef>
    </dgm:style>
  </dgm:styleLbl>
  <dgm:styleLbl name="parChTrans2D4">
    <dgm:scene3d>
      <a:camera prst="orthographicFront"/>
      <a:lightRig rig="threePt" dir="t"/>
    </dgm:scene3d>
    <dgm:sp3d z="-227350" prstMaterial="matte"/>
    <dgm:txPr/>
    <dgm:style>
      <a:lnRef idx="0">
        <a:scrgbClr r="0" g="0" b="0"/>
      </a:lnRef>
      <a:fillRef idx="3">
        <a:scrgbClr r="0" g="0" b="0"/>
      </a:fillRef>
      <a:effectRef idx="0">
        <a:scrgbClr r="0" g="0" b="0"/>
      </a:effectRef>
      <a:fontRef idx="minor">
        <a:schemeClr val="lt1"/>
      </a:fontRef>
    </dgm:style>
  </dgm:styleLbl>
  <dgm:styleLbl name="parChTrans1D1">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trAlignAcc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bgAcc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prstMaterial="matte"/>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solidBgAcc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prstMaterial="matte"/>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2">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3">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4">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bgShp">
    <dgm:scene3d>
      <a:camera prst="orthographicFront"/>
      <a:lightRig rig="threePt" dir="t"/>
    </dgm:scene3d>
    <dgm:sp3d z="-227350" prstMaterial="matte"/>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22735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prstMaterial="matte"/>
    <dgm:txPr/>
    <dgm:style>
      <a:lnRef idx="0">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a:sp3d extrusionH="28000" prstMaterial="matte"/>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p>
        </p:txBody>
      </p:sp>
      <p:sp>
        <p:nvSpPr>
          <p:cNvPr id="4" name="Date Placeholder 3"/>
          <p:cNvSpPr>
            <a:spLocks noGrp="1"/>
          </p:cNvSpPr>
          <p:nvPr>
            <p:ph type="dt" sz="half" idx="10"/>
          </p:nvPr>
        </p:nvSpPr>
        <p:spPr/>
        <p:txBody>
          <a:bodyPr/>
          <a:lstStyle/>
          <a:p>
            <a:fld id="{4C87A211-F3F9-4EAC-AF15-6BB851D46F22}" type="datetimeFigureOut">
              <a:rPr lang="en-IN" smtClean="0"/>
              <a:t>16-11-2021</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4F7BDEBB-A547-42DE-A546-80C77D3D904A}" type="slidenum">
              <a:rPr lang="en-IN" smtClean="0"/>
              <a:t>‹#›</a:t>
            </a:fld>
            <a:endParaRPr lang="en-IN"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587802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C87A211-F3F9-4EAC-AF15-6BB851D46F22}" type="datetimeFigureOut">
              <a:rPr lang="en-IN" smtClean="0"/>
              <a:t>16-11-2021</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4F7BDEBB-A547-42DE-A546-80C77D3D904A}" type="slidenum">
              <a:rPr lang="en-IN" smtClean="0"/>
              <a:t>‹#›</a:t>
            </a:fld>
            <a:endParaRPr lang="en-IN" dirty="0"/>
          </a:p>
        </p:txBody>
      </p:sp>
    </p:spTree>
    <p:extLst>
      <p:ext uri="{BB962C8B-B14F-4D97-AF65-F5344CB8AC3E}">
        <p14:creationId xmlns:p14="http://schemas.microsoft.com/office/powerpoint/2010/main" val="21212311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C87A211-F3F9-4EAC-AF15-6BB851D46F22}" type="datetimeFigureOut">
              <a:rPr lang="en-IN" smtClean="0"/>
              <a:t>16-11-2021</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4F7BDEBB-A547-42DE-A546-80C77D3D904A}" type="slidenum">
              <a:rPr lang="en-IN" smtClean="0"/>
              <a:t>‹#›</a:t>
            </a:fld>
            <a:endParaRPr lang="en-IN" dirty="0"/>
          </a:p>
        </p:txBody>
      </p:sp>
    </p:spTree>
    <p:extLst>
      <p:ext uri="{BB962C8B-B14F-4D97-AF65-F5344CB8AC3E}">
        <p14:creationId xmlns:p14="http://schemas.microsoft.com/office/powerpoint/2010/main" val="604767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6843" y="2059012"/>
            <a:ext cx="12195668"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365759" y="2166364"/>
            <a:ext cx="11471565" cy="1739347"/>
          </a:xfrm>
        </p:spPr>
        <p:txBody>
          <a:bodyPr tIns="45720" bIns="45720" anchor="ctr">
            <a:normAutofit/>
          </a:bodyPr>
          <a:lstStyle>
            <a:lvl1pPr algn="ctr">
              <a:lnSpc>
                <a:spcPct val="80000"/>
              </a:lnSpc>
              <a:defRPr sz="6000" spc="150" baseline="0"/>
            </a:lvl1pPr>
          </a:lstStyle>
          <a:p>
            <a:r>
              <a:rPr lang="en-US"/>
              <a:t>Click to edit Master title style</a:t>
            </a:r>
          </a:p>
        </p:txBody>
      </p:sp>
      <p:sp>
        <p:nvSpPr>
          <p:cNvPr id="3" name="Subtitle 2"/>
          <p:cNvSpPr>
            <a:spLocks noGrp="1"/>
          </p:cNvSpPr>
          <p:nvPr>
            <p:ph type="subTitle" idx="1"/>
          </p:nvPr>
        </p:nvSpPr>
        <p:spPr>
          <a:xfrm>
            <a:off x="1524000" y="3996250"/>
            <a:ext cx="9144000" cy="1309255"/>
          </a:xfrm>
        </p:spPr>
        <p:txBody>
          <a:bodyPr>
            <a:normAutofit/>
          </a:bodyPr>
          <a:lstStyle>
            <a:lvl1pPr marL="0" indent="0" algn="ctr">
              <a:buNone/>
              <a:defRPr sz="2000"/>
            </a:lvl1pPr>
            <a:lvl2pPr marL="457200" indent="0" algn="ctr">
              <a:buNone/>
              <a:defRPr sz="2000"/>
            </a:lvl2pPr>
            <a:lvl3pPr marL="914400" indent="0" algn="ctr">
              <a:buNone/>
              <a:defRPr sz="20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p>
        </p:txBody>
      </p:sp>
      <p:sp>
        <p:nvSpPr>
          <p:cNvPr id="4" name="Date Placeholder 3"/>
          <p:cNvSpPr>
            <a:spLocks noGrp="1"/>
          </p:cNvSpPr>
          <p:nvPr>
            <p:ph type="dt" sz="half" idx="10"/>
          </p:nvPr>
        </p:nvSpPr>
        <p:spPr/>
        <p:txBody>
          <a:bodyPr/>
          <a:lstStyle/>
          <a:p>
            <a:fld id="{4C87A211-F3F9-4EAC-AF15-6BB851D46F22}" type="datetimeFigureOut">
              <a:rPr lang="en-IN" smtClean="0"/>
              <a:t>16-11-2021</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4F7BDEBB-A547-42DE-A546-80C77D3D904A}" type="slidenum">
              <a:rPr lang="en-IN" smtClean="0"/>
              <a:t>‹#›</a:t>
            </a:fld>
            <a:endParaRPr lang="en-IN" dirty="0"/>
          </a:p>
        </p:txBody>
      </p:sp>
    </p:spTree>
    <p:extLst>
      <p:ext uri="{BB962C8B-B14F-4D97-AF65-F5344CB8AC3E}">
        <p14:creationId xmlns:p14="http://schemas.microsoft.com/office/powerpoint/2010/main" val="41448157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C87A211-F3F9-4EAC-AF15-6BB851D46F22}" type="datetimeFigureOut">
              <a:rPr lang="en-IN" smtClean="0"/>
              <a:t>16-11-2021</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4F7BDEBB-A547-42DE-A546-80C77D3D904A}" type="slidenum">
              <a:rPr lang="en-IN" smtClean="0"/>
              <a:t>‹#›</a:t>
            </a:fld>
            <a:endParaRPr lang="en-IN" dirty="0"/>
          </a:p>
        </p:txBody>
      </p:sp>
    </p:spTree>
    <p:extLst>
      <p:ext uri="{BB962C8B-B14F-4D97-AF65-F5344CB8AC3E}">
        <p14:creationId xmlns:p14="http://schemas.microsoft.com/office/powerpoint/2010/main" val="101570900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1"/>
      </p:bgRef>
    </p:bg>
    <p:spTree>
      <p:nvGrpSpPr>
        <p:cNvPr id="1" name=""/>
        <p:cNvGrpSpPr/>
        <p:nvPr/>
      </p:nvGrpSpPr>
      <p:grpSpPr>
        <a:xfrm>
          <a:off x="0" y="0"/>
          <a:ext cx="0" cy="0"/>
          <a:chOff x="0" y="0"/>
          <a:chExt cx="0" cy="0"/>
        </a:xfrm>
      </p:grpSpPr>
      <p:sp>
        <p:nvSpPr>
          <p:cNvPr id="7" name="Rectangle 6"/>
          <p:cNvSpPr/>
          <p:nvPr/>
        </p:nvSpPr>
        <p:spPr>
          <a:xfrm>
            <a:off x="-6843" y="2059012"/>
            <a:ext cx="12195668" cy="182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33191" y="2208879"/>
            <a:ext cx="10515600" cy="1676400"/>
          </a:xfrm>
        </p:spPr>
        <p:txBody>
          <a:bodyPr anchor="ctr">
            <a:noAutofit/>
          </a:bodyPr>
          <a:lstStyle>
            <a:lvl1pPr algn="ctr">
              <a:lnSpc>
                <a:spcPct val="80000"/>
              </a:lnSpc>
              <a:defRPr sz="6000" b="0" spc="150" baseline="0">
                <a:solidFill>
                  <a:schemeClr val="bg1"/>
                </a:solidFill>
              </a:defRPr>
            </a:lvl1pPr>
          </a:lstStyle>
          <a:p>
            <a:r>
              <a:rPr lang="en-US"/>
              <a:t>Click to edit Master title style</a:t>
            </a:r>
          </a:p>
        </p:txBody>
      </p:sp>
      <p:sp>
        <p:nvSpPr>
          <p:cNvPr id="3" name="Text Placeholder 2"/>
          <p:cNvSpPr>
            <a:spLocks noGrp="1"/>
          </p:cNvSpPr>
          <p:nvPr>
            <p:ph type="body" idx="1"/>
          </p:nvPr>
        </p:nvSpPr>
        <p:spPr>
          <a:xfrm>
            <a:off x="833191" y="4010334"/>
            <a:ext cx="10515600" cy="1174639"/>
          </a:xfrm>
        </p:spPr>
        <p:txBody>
          <a:bodyPr anchor="t">
            <a:normAutofit/>
          </a:bodyPr>
          <a:lstStyle>
            <a:lvl1pPr marL="0" indent="0" algn="ctr">
              <a:buNone/>
              <a:defRPr sz="20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tx2"/>
                </a:solidFill>
              </a:defRPr>
            </a:lvl1pPr>
          </a:lstStyle>
          <a:p>
            <a:fld id="{4C87A211-F3F9-4EAC-AF15-6BB851D46F22}" type="datetimeFigureOut">
              <a:rPr lang="en-IN" smtClean="0"/>
              <a:t>16-11-2021</a:t>
            </a:fld>
            <a:endParaRPr lang="en-IN" dirty="0"/>
          </a:p>
        </p:txBody>
      </p:sp>
      <p:sp>
        <p:nvSpPr>
          <p:cNvPr id="5" name="Footer Placeholder 4"/>
          <p:cNvSpPr>
            <a:spLocks noGrp="1"/>
          </p:cNvSpPr>
          <p:nvPr>
            <p:ph type="ftr" sz="quarter" idx="11"/>
          </p:nvPr>
        </p:nvSpPr>
        <p:spPr/>
        <p:txBody>
          <a:bodyPr/>
          <a:lstStyle>
            <a:lvl1pPr>
              <a:defRPr>
                <a:solidFill>
                  <a:schemeClr val="tx2"/>
                </a:solidFill>
              </a:defRPr>
            </a:lvl1pPr>
          </a:lstStyle>
          <a:p>
            <a:endParaRPr lang="en-IN" dirty="0"/>
          </a:p>
        </p:txBody>
      </p:sp>
      <p:sp>
        <p:nvSpPr>
          <p:cNvPr id="6" name="Slide Number Placeholder 5"/>
          <p:cNvSpPr>
            <a:spLocks noGrp="1"/>
          </p:cNvSpPr>
          <p:nvPr>
            <p:ph type="sldNum" sz="quarter" idx="12"/>
          </p:nvPr>
        </p:nvSpPr>
        <p:spPr/>
        <p:txBody>
          <a:bodyPr/>
          <a:lstStyle>
            <a:lvl1pPr>
              <a:defRPr>
                <a:solidFill>
                  <a:schemeClr val="tx2"/>
                </a:solidFill>
              </a:defRPr>
            </a:lvl1pPr>
          </a:lstStyle>
          <a:p>
            <a:fld id="{4F7BDEBB-A547-42DE-A546-80C77D3D904A}" type="slidenum">
              <a:rPr lang="en-IN" smtClean="0"/>
              <a:t>‹#›</a:t>
            </a:fld>
            <a:endParaRPr lang="en-IN" dirty="0"/>
          </a:p>
        </p:txBody>
      </p:sp>
    </p:spTree>
    <p:extLst>
      <p:ext uri="{BB962C8B-B14F-4D97-AF65-F5344CB8AC3E}">
        <p14:creationId xmlns:p14="http://schemas.microsoft.com/office/powerpoint/2010/main" val="1155130426"/>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205344" y="2011680"/>
            <a:ext cx="4754880" cy="420624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30391" y="2011680"/>
            <a:ext cx="4754880" cy="420624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C87A211-F3F9-4EAC-AF15-6BB851D46F22}" type="datetimeFigureOut">
              <a:rPr lang="en-IN" smtClean="0"/>
              <a:t>16-11-2021</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4F7BDEBB-A547-42DE-A546-80C77D3D904A}" type="slidenum">
              <a:rPr lang="en-IN" smtClean="0"/>
              <a:t>‹#›</a:t>
            </a:fld>
            <a:endParaRPr lang="en-IN" dirty="0"/>
          </a:p>
        </p:txBody>
      </p:sp>
    </p:spTree>
    <p:extLst>
      <p:ext uri="{BB962C8B-B14F-4D97-AF65-F5344CB8AC3E}">
        <p14:creationId xmlns:p14="http://schemas.microsoft.com/office/powerpoint/2010/main" val="404000744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1207008" y="1913470"/>
            <a:ext cx="4754880" cy="743094"/>
          </a:xfrm>
        </p:spPr>
        <p:txBody>
          <a:bodyPr anchor="ctr">
            <a:normAutofit/>
          </a:bodyPr>
          <a:lstStyle>
            <a:lvl1pPr marL="0" indent="0">
              <a:buNone/>
              <a:defRPr sz="21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07008" y="2656566"/>
            <a:ext cx="4754880" cy="35661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31230" y="1913470"/>
            <a:ext cx="4754880" cy="743094"/>
          </a:xfrm>
        </p:spPr>
        <p:txBody>
          <a:bodyPr anchor="ctr">
            <a:normAutofit/>
          </a:bodyPr>
          <a:lstStyle>
            <a:lvl1pPr marL="0" indent="0">
              <a:buNone/>
              <a:defRPr sz="21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31230" y="2656564"/>
            <a:ext cx="4754880" cy="35661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C87A211-F3F9-4EAC-AF15-6BB851D46F22}" type="datetimeFigureOut">
              <a:rPr lang="en-IN" smtClean="0"/>
              <a:t>16-11-2021</a:t>
            </a:fld>
            <a:endParaRPr lang="en-IN" dirty="0"/>
          </a:p>
        </p:txBody>
      </p:sp>
      <p:sp>
        <p:nvSpPr>
          <p:cNvPr id="8" name="Footer Placeholder 7"/>
          <p:cNvSpPr>
            <a:spLocks noGrp="1"/>
          </p:cNvSpPr>
          <p:nvPr>
            <p:ph type="ftr" sz="quarter" idx="11"/>
          </p:nvPr>
        </p:nvSpPr>
        <p:spPr/>
        <p:txBody>
          <a:bodyPr/>
          <a:lstStyle/>
          <a:p>
            <a:endParaRPr lang="en-IN" dirty="0"/>
          </a:p>
        </p:txBody>
      </p:sp>
      <p:sp>
        <p:nvSpPr>
          <p:cNvPr id="9" name="Slide Number Placeholder 8"/>
          <p:cNvSpPr>
            <a:spLocks noGrp="1"/>
          </p:cNvSpPr>
          <p:nvPr>
            <p:ph type="sldNum" sz="quarter" idx="12"/>
          </p:nvPr>
        </p:nvSpPr>
        <p:spPr/>
        <p:txBody>
          <a:bodyPr/>
          <a:lstStyle/>
          <a:p>
            <a:fld id="{4F7BDEBB-A547-42DE-A546-80C77D3D904A}" type="slidenum">
              <a:rPr lang="en-IN" smtClean="0"/>
              <a:t>‹#›</a:t>
            </a:fld>
            <a:endParaRPr lang="en-IN" dirty="0"/>
          </a:p>
        </p:txBody>
      </p:sp>
    </p:spTree>
    <p:extLst>
      <p:ext uri="{BB962C8B-B14F-4D97-AF65-F5344CB8AC3E}">
        <p14:creationId xmlns:p14="http://schemas.microsoft.com/office/powerpoint/2010/main" val="393026898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C87A211-F3F9-4EAC-AF15-6BB851D46F22}" type="datetimeFigureOut">
              <a:rPr lang="en-IN" smtClean="0"/>
              <a:t>16-11-2021</a:t>
            </a:fld>
            <a:endParaRPr lang="en-IN" dirty="0"/>
          </a:p>
        </p:txBody>
      </p:sp>
      <p:sp>
        <p:nvSpPr>
          <p:cNvPr id="4" name="Footer Placeholder 3"/>
          <p:cNvSpPr>
            <a:spLocks noGrp="1"/>
          </p:cNvSpPr>
          <p:nvPr>
            <p:ph type="ftr" sz="quarter" idx="11"/>
          </p:nvPr>
        </p:nvSpPr>
        <p:spPr/>
        <p:txBody>
          <a:bodyPr/>
          <a:lstStyle/>
          <a:p>
            <a:endParaRPr lang="en-IN" dirty="0"/>
          </a:p>
        </p:txBody>
      </p:sp>
      <p:sp>
        <p:nvSpPr>
          <p:cNvPr id="5" name="Slide Number Placeholder 4"/>
          <p:cNvSpPr>
            <a:spLocks noGrp="1"/>
          </p:cNvSpPr>
          <p:nvPr>
            <p:ph type="sldNum" sz="quarter" idx="12"/>
          </p:nvPr>
        </p:nvSpPr>
        <p:spPr/>
        <p:txBody>
          <a:bodyPr/>
          <a:lstStyle/>
          <a:p>
            <a:fld id="{4F7BDEBB-A547-42DE-A546-80C77D3D904A}" type="slidenum">
              <a:rPr lang="en-IN" smtClean="0"/>
              <a:t>‹#›</a:t>
            </a:fld>
            <a:endParaRPr lang="en-IN" dirty="0"/>
          </a:p>
        </p:txBody>
      </p:sp>
    </p:spTree>
    <p:extLst>
      <p:ext uri="{BB962C8B-B14F-4D97-AF65-F5344CB8AC3E}">
        <p14:creationId xmlns:p14="http://schemas.microsoft.com/office/powerpoint/2010/main" val="313193803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C87A211-F3F9-4EAC-AF15-6BB851D46F22}" type="datetimeFigureOut">
              <a:rPr lang="en-IN" smtClean="0"/>
              <a:t>16-11-2021</a:t>
            </a:fld>
            <a:endParaRPr lang="en-IN" dirty="0"/>
          </a:p>
        </p:txBody>
      </p:sp>
      <p:sp>
        <p:nvSpPr>
          <p:cNvPr id="3" name="Footer Placeholder 2"/>
          <p:cNvSpPr>
            <a:spLocks noGrp="1"/>
          </p:cNvSpPr>
          <p:nvPr>
            <p:ph type="ftr" sz="quarter" idx="11"/>
          </p:nvPr>
        </p:nvSpPr>
        <p:spPr/>
        <p:txBody>
          <a:bodyPr/>
          <a:lstStyle/>
          <a:p>
            <a:endParaRPr lang="en-IN" dirty="0"/>
          </a:p>
        </p:txBody>
      </p:sp>
      <p:sp>
        <p:nvSpPr>
          <p:cNvPr id="4" name="Slide Number Placeholder 3"/>
          <p:cNvSpPr>
            <a:spLocks noGrp="1"/>
          </p:cNvSpPr>
          <p:nvPr>
            <p:ph type="sldNum" sz="quarter" idx="12"/>
          </p:nvPr>
        </p:nvSpPr>
        <p:spPr/>
        <p:txBody>
          <a:bodyPr/>
          <a:lstStyle/>
          <a:p>
            <a:fld id="{4F7BDEBB-A547-42DE-A546-80C77D3D904A}" type="slidenum">
              <a:rPr lang="en-IN" smtClean="0"/>
              <a:t>‹#›</a:t>
            </a:fld>
            <a:endParaRPr lang="en-IN" dirty="0"/>
          </a:p>
        </p:txBody>
      </p:sp>
    </p:spTree>
    <p:extLst>
      <p:ext uri="{BB962C8B-B14F-4D97-AF65-F5344CB8AC3E}">
        <p14:creationId xmlns:p14="http://schemas.microsoft.com/office/powerpoint/2010/main" val="324570279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1207008" y="2120054"/>
            <a:ext cx="6126480" cy="41148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7789023" y="2147486"/>
            <a:ext cx="3200400" cy="3432319"/>
          </a:xfrm>
        </p:spPr>
        <p:txBody>
          <a:bodyPr>
            <a:normAutofit/>
          </a:bodyPr>
          <a:lstStyle>
            <a:lvl1pPr marL="0" indent="0">
              <a:lnSpc>
                <a:spcPct val="95000"/>
              </a:lnSpc>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C87A211-F3F9-4EAC-AF15-6BB851D46F22}" type="datetimeFigureOut">
              <a:rPr lang="en-IN" smtClean="0"/>
              <a:t>16-11-2021</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4F7BDEBB-A547-42DE-A546-80C77D3D904A}" type="slidenum">
              <a:rPr lang="en-IN" smtClean="0"/>
              <a:t>‹#›</a:t>
            </a:fld>
            <a:endParaRPr lang="en-IN" dirty="0"/>
          </a:p>
        </p:txBody>
      </p:sp>
    </p:spTree>
    <p:extLst>
      <p:ext uri="{BB962C8B-B14F-4D97-AF65-F5344CB8AC3E}">
        <p14:creationId xmlns:p14="http://schemas.microsoft.com/office/powerpoint/2010/main" val="30385475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C87A211-F3F9-4EAC-AF15-6BB851D46F22}" type="datetimeFigureOut">
              <a:rPr lang="en-IN" smtClean="0"/>
              <a:t>16-11-2021</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4F7BDEBB-A547-42DE-A546-80C77D3D904A}" type="slidenum">
              <a:rPr lang="en-IN" smtClean="0"/>
              <a:t>‹#›</a:t>
            </a:fld>
            <a:endParaRPr lang="en-IN" dirty="0"/>
          </a:p>
        </p:txBody>
      </p:sp>
    </p:spTree>
    <p:extLst>
      <p:ext uri="{BB962C8B-B14F-4D97-AF65-F5344CB8AC3E}">
        <p14:creationId xmlns:p14="http://schemas.microsoft.com/office/powerpoint/2010/main" val="90258703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p>
        </p:txBody>
      </p:sp>
      <p:sp>
        <p:nvSpPr>
          <p:cNvPr id="3" name="Picture Placeholder 2"/>
          <p:cNvSpPr>
            <a:spLocks noGrp="1" noChangeAspect="1"/>
          </p:cNvSpPr>
          <p:nvPr>
            <p:ph type="pic" idx="1"/>
          </p:nvPr>
        </p:nvSpPr>
        <p:spPr>
          <a:xfrm>
            <a:off x="1280160" y="2211494"/>
            <a:ext cx="6126480" cy="3931920"/>
          </a:xfrm>
          <a:solidFill>
            <a:schemeClr val="tx2">
              <a:lumMod val="60000"/>
              <a:lumOff val="40000"/>
            </a:schemeClr>
          </a:solidFill>
        </p:spPr>
        <p:txBody>
          <a:bodyPr tIns="365760" anchor="t"/>
          <a:lstStyle>
            <a:lvl1pPr marL="0" indent="0" algn="ctr">
              <a:buNone/>
              <a:defRPr sz="3200">
                <a:solidFill>
                  <a:schemeClr val="tx1">
                    <a:lumMod val="50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7790688" y="2150621"/>
            <a:ext cx="3200400" cy="3429000"/>
          </a:xfrm>
        </p:spPr>
        <p:txBody>
          <a:bodyPr>
            <a:normAutofit/>
          </a:bodyPr>
          <a:lstStyle>
            <a:lvl1pPr marL="0" indent="0">
              <a:lnSpc>
                <a:spcPct val="95000"/>
              </a:lnSpc>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C87A211-F3F9-4EAC-AF15-6BB851D46F22}" type="datetimeFigureOut">
              <a:rPr lang="en-IN" smtClean="0"/>
              <a:t>16-11-2021</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4F7BDEBB-A547-42DE-A546-80C77D3D904A}" type="slidenum">
              <a:rPr lang="en-IN" smtClean="0"/>
              <a:t>‹#›</a:t>
            </a:fld>
            <a:endParaRPr lang="en-IN" dirty="0"/>
          </a:p>
        </p:txBody>
      </p:sp>
    </p:spTree>
    <p:extLst>
      <p:ext uri="{BB962C8B-B14F-4D97-AF65-F5344CB8AC3E}">
        <p14:creationId xmlns:p14="http://schemas.microsoft.com/office/powerpoint/2010/main" val="350701838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C87A211-F3F9-4EAC-AF15-6BB851D46F22}" type="datetimeFigureOut">
              <a:rPr lang="en-IN" smtClean="0"/>
              <a:t>16-11-2021</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4F7BDEBB-A547-42DE-A546-80C77D3D904A}" type="slidenum">
              <a:rPr lang="en-IN" smtClean="0"/>
              <a:t>‹#›</a:t>
            </a:fld>
            <a:endParaRPr lang="en-IN" dirty="0"/>
          </a:p>
        </p:txBody>
      </p:sp>
    </p:spTree>
    <p:extLst>
      <p:ext uri="{BB962C8B-B14F-4D97-AF65-F5344CB8AC3E}">
        <p14:creationId xmlns:p14="http://schemas.microsoft.com/office/powerpoint/2010/main" val="169128379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9019312" y="0"/>
            <a:ext cx="27432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9160624" y="274638"/>
            <a:ext cx="2402380" cy="589756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199" y="274638"/>
            <a:ext cx="7973291" cy="58975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422854"/>
            <a:ext cx="2743196" cy="365125"/>
          </a:xfrm>
        </p:spPr>
        <p:txBody>
          <a:bodyPr/>
          <a:lstStyle/>
          <a:p>
            <a:fld id="{4C87A211-F3F9-4EAC-AF15-6BB851D46F22}" type="datetimeFigureOut">
              <a:rPr lang="en-IN" smtClean="0"/>
              <a:t>16-11-2021</a:t>
            </a:fld>
            <a:endParaRPr lang="en-IN" dirty="0"/>
          </a:p>
        </p:txBody>
      </p:sp>
      <p:sp>
        <p:nvSpPr>
          <p:cNvPr id="5" name="Footer Placeholder 4"/>
          <p:cNvSpPr>
            <a:spLocks noGrp="1"/>
          </p:cNvSpPr>
          <p:nvPr>
            <p:ph type="ftr" sz="quarter" idx="11"/>
          </p:nvPr>
        </p:nvSpPr>
        <p:spPr>
          <a:xfrm>
            <a:off x="3776135" y="6422854"/>
            <a:ext cx="4279669" cy="365125"/>
          </a:xfrm>
        </p:spPr>
        <p:txBody>
          <a:bodyPr/>
          <a:lstStyle/>
          <a:p>
            <a:endParaRPr lang="en-IN" dirty="0"/>
          </a:p>
        </p:txBody>
      </p:sp>
      <p:sp>
        <p:nvSpPr>
          <p:cNvPr id="6" name="Slide Number Placeholder 5"/>
          <p:cNvSpPr>
            <a:spLocks noGrp="1"/>
          </p:cNvSpPr>
          <p:nvPr>
            <p:ph type="sldNum" sz="quarter" idx="12"/>
          </p:nvPr>
        </p:nvSpPr>
        <p:spPr>
          <a:xfrm>
            <a:off x="8073048" y="6422854"/>
            <a:ext cx="879759" cy="365125"/>
          </a:xfrm>
        </p:spPr>
        <p:txBody>
          <a:bodyPr/>
          <a:lstStyle/>
          <a:p>
            <a:fld id="{4F7BDEBB-A547-42DE-A546-80C77D3D904A}" type="slidenum">
              <a:rPr lang="en-IN" smtClean="0"/>
              <a:t>‹#›</a:t>
            </a:fld>
            <a:endParaRPr lang="en-IN" dirty="0"/>
          </a:p>
        </p:txBody>
      </p:sp>
    </p:spTree>
    <p:extLst>
      <p:ext uri="{BB962C8B-B14F-4D97-AF65-F5344CB8AC3E}">
        <p14:creationId xmlns:p14="http://schemas.microsoft.com/office/powerpoint/2010/main" val="306881520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8932558" y="5870575"/>
            <a:ext cx="1600200" cy="377825"/>
          </a:xfrm>
        </p:spPr>
        <p:txBody>
          <a:bodyPr/>
          <a:lstStyle/>
          <a:p>
            <a:fld id="{4C87A211-F3F9-4EAC-AF15-6BB851D46F22}" type="datetimeFigureOut">
              <a:rPr lang="en-IN" smtClean="0"/>
              <a:t>16-11-2021</a:t>
            </a:fld>
            <a:endParaRPr lang="en-IN" dirty="0"/>
          </a:p>
        </p:txBody>
      </p:sp>
      <p:sp>
        <p:nvSpPr>
          <p:cNvPr id="5" name="Footer Placeholder 4"/>
          <p:cNvSpPr>
            <a:spLocks noGrp="1"/>
          </p:cNvSpPr>
          <p:nvPr>
            <p:ph type="ftr" sz="quarter" idx="11"/>
          </p:nvPr>
        </p:nvSpPr>
        <p:spPr>
          <a:xfrm>
            <a:off x="3962399" y="5870575"/>
            <a:ext cx="4893958" cy="377825"/>
          </a:xfrm>
        </p:spPr>
        <p:txBody>
          <a:bodyPr/>
          <a:lstStyle/>
          <a:p>
            <a:endParaRPr lang="en-IN" dirty="0"/>
          </a:p>
        </p:txBody>
      </p:sp>
      <p:sp>
        <p:nvSpPr>
          <p:cNvPr id="6" name="Slide Number Placeholder 5"/>
          <p:cNvSpPr>
            <a:spLocks noGrp="1"/>
          </p:cNvSpPr>
          <p:nvPr>
            <p:ph type="sldNum" sz="quarter" idx="12"/>
          </p:nvPr>
        </p:nvSpPr>
        <p:spPr>
          <a:xfrm>
            <a:off x="10608958" y="5870575"/>
            <a:ext cx="551167" cy="377825"/>
          </a:xfrm>
        </p:spPr>
        <p:txBody>
          <a:bodyPr/>
          <a:lstStyle/>
          <a:p>
            <a:fld id="{4F7BDEBB-A547-42DE-A546-80C77D3D904A}" type="slidenum">
              <a:rPr lang="en-IN" smtClean="0"/>
              <a:t>‹#›</a:t>
            </a:fld>
            <a:endParaRPr lang="en-IN" dirty="0"/>
          </a:p>
        </p:txBody>
      </p:sp>
    </p:spTree>
    <p:extLst>
      <p:ext uri="{BB962C8B-B14F-4D97-AF65-F5344CB8AC3E}">
        <p14:creationId xmlns:p14="http://schemas.microsoft.com/office/powerpoint/2010/main" val="3562441517"/>
      </p:ext>
    </p:extLst>
  </p:cSld>
  <p:clrMapOvr>
    <a:overrideClrMapping bg1="dk1" tx1="lt1" bg2="dk2" tx2="lt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C87A211-F3F9-4EAC-AF15-6BB851D46F22}" type="datetimeFigureOut">
              <a:rPr lang="en-IN" smtClean="0"/>
              <a:t>16-11-2021</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4F7BDEBB-A547-42DE-A546-80C77D3D904A}" type="slidenum">
              <a:rPr lang="en-IN" smtClean="0"/>
              <a:t>‹#›</a:t>
            </a:fld>
            <a:endParaRPr lang="en-IN" dirty="0"/>
          </a:p>
        </p:txBody>
      </p:sp>
    </p:spTree>
    <p:extLst>
      <p:ext uri="{BB962C8B-B14F-4D97-AF65-F5344CB8AC3E}">
        <p14:creationId xmlns:p14="http://schemas.microsoft.com/office/powerpoint/2010/main" val="90383415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C87A211-F3F9-4EAC-AF15-6BB851D46F22}" type="datetimeFigureOut">
              <a:rPr lang="en-IN" smtClean="0"/>
              <a:t>16-11-2021</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4F7BDEBB-A547-42DE-A546-80C77D3D904A}" type="slidenum">
              <a:rPr lang="en-IN" smtClean="0"/>
              <a:t>‹#›</a:t>
            </a:fld>
            <a:endParaRPr lang="en-IN" dirty="0"/>
          </a:p>
        </p:txBody>
      </p:sp>
    </p:spTree>
    <p:extLst>
      <p:ext uri="{BB962C8B-B14F-4D97-AF65-F5344CB8AC3E}">
        <p14:creationId xmlns:p14="http://schemas.microsoft.com/office/powerpoint/2010/main" val="323012658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C87A211-F3F9-4EAC-AF15-6BB851D46F22}" type="datetimeFigureOut">
              <a:rPr lang="en-IN" smtClean="0"/>
              <a:t>16-11-2021</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4F7BDEBB-A547-42DE-A546-80C77D3D904A}" type="slidenum">
              <a:rPr lang="en-IN" smtClean="0"/>
              <a:t>‹#›</a:t>
            </a:fld>
            <a:endParaRPr lang="en-IN" dirty="0"/>
          </a:p>
        </p:txBody>
      </p:sp>
    </p:spTree>
    <p:extLst>
      <p:ext uri="{BB962C8B-B14F-4D97-AF65-F5344CB8AC3E}">
        <p14:creationId xmlns:p14="http://schemas.microsoft.com/office/powerpoint/2010/main" val="279810511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C87A211-F3F9-4EAC-AF15-6BB851D46F22}" type="datetimeFigureOut">
              <a:rPr lang="en-IN" smtClean="0"/>
              <a:t>16-11-2021</a:t>
            </a:fld>
            <a:endParaRPr lang="en-IN" dirty="0"/>
          </a:p>
        </p:txBody>
      </p:sp>
      <p:sp>
        <p:nvSpPr>
          <p:cNvPr id="8" name="Footer Placeholder 7"/>
          <p:cNvSpPr>
            <a:spLocks noGrp="1"/>
          </p:cNvSpPr>
          <p:nvPr>
            <p:ph type="ftr" sz="quarter" idx="11"/>
          </p:nvPr>
        </p:nvSpPr>
        <p:spPr/>
        <p:txBody>
          <a:bodyPr/>
          <a:lstStyle/>
          <a:p>
            <a:endParaRPr lang="en-IN" dirty="0"/>
          </a:p>
        </p:txBody>
      </p:sp>
      <p:sp>
        <p:nvSpPr>
          <p:cNvPr id="9" name="Slide Number Placeholder 8"/>
          <p:cNvSpPr>
            <a:spLocks noGrp="1"/>
          </p:cNvSpPr>
          <p:nvPr>
            <p:ph type="sldNum" sz="quarter" idx="12"/>
          </p:nvPr>
        </p:nvSpPr>
        <p:spPr/>
        <p:txBody>
          <a:bodyPr/>
          <a:lstStyle/>
          <a:p>
            <a:fld id="{4F7BDEBB-A547-42DE-A546-80C77D3D904A}" type="slidenum">
              <a:rPr lang="en-IN" smtClean="0"/>
              <a:t>‹#›</a:t>
            </a:fld>
            <a:endParaRPr lang="en-IN" dirty="0"/>
          </a:p>
        </p:txBody>
      </p:sp>
    </p:spTree>
    <p:extLst>
      <p:ext uri="{BB962C8B-B14F-4D97-AF65-F5344CB8AC3E}">
        <p14:creationId xmlns:p14="http://schemas.microsoft.com/office/powerpoint/2010/main" val="224775653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C87A211-F3F9-4EAC-AF15-6BB851D46F22}" type="datetimeFigureOut">
              <a:rPr lang="en-IN" smtClean="0"/>
              <a:t>16-11-2021</a:t>
            </a:fld>
            <a:endParaRPr lang="en-IN" dirty="0"/>
          </a:p>
        </p:txBody>
      </p:sp>
      <p:sp>
        <p:nvSpPr>
          <p:cNvPr id="4" name="Footer Placeholder 3"/>
          <p:cNvSpPr>
            <a:spLocks noGrp="1"/>
          </p:cNvSpPr>
          <p:nvPr>
            <p:ph type="ftr" sz="quarter" idx="11"/>
          </p:nvPr>
        </p:nvSpPr>
        <p:spPr/>
        <p:txBody>
          <a:bodyPr/>
          <a:lstStyle/>
          <a:p>
            <a:endParaRPr lang="en-IN" dirty="0"/>
          </a:p>
        </p:txBody>
      </p:sp>
      <p:sp>
        <p:nvSpPr>
          <p:cNvPr id="5" name="Slide Number Placeholder 4"/>
          <p:cNvSpPr>
            <a:spLocks noGrp="1"/>
          </p:cNvSpPr>
          <p:nvPr>
            <p:ph type="sldNum" sz="quarter" idx="12"/>
          </p:nvPr>
        </p:nvSpPr>
        <p:spPr/>
        <p:txBody>
          <a:bodyPr/>
          <a:lstStyle/>
          <a:p>
            <a:fld id="{4F7BDEBB-A547-42DE-A546-80C77D3D904A}" type="slidenum">
              <a:rPr lang="en-IN" smtClean="0"/>
              <a:t>‹#›</a:t>
            </a:fld>
            <a:endParaRPr lang="en-IN" dirty="0"/>
          </a:p>
        </p:txBody>
      </p:sp>
    </p:spTree>
    <p:extLst>
      <p:ext uri="{BB962C8B-B14F-4D97-AF65-F5344CB8AC3E}">
        <p14:creationId xmlns:p14="http://schemas.microsoft.com/office/powerpoint/2010/main" val="67028502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4C87A211-F3F9-4EAC-AF15-6BB851D46F22}" type="datetimeFigureOut">
              <a:rPr lang="en-IN" smtClean="0"/>
              <a:t>16-11-2021</a:t>
            </a:fld>
            <a:endParaRPr lang="en-IN" dirty="0"/>
          </a:p>
        </p:txBody>
      </p:sp>
      <p:sp>
        <p:nvSpPr>
          <p:cNvPr id="3" name="Footer Placeholder 2"/>
          <p:cNvSpPr>
            <a:spLocks noGrp="1"/>
          </p:cNvSpPr>
          <p:nvPr>
            <p:ph type="ftr" sz="quarter" idx="11"/>
          </p:nvPr>
        </p:nvSpPr>
        <p:spPr/>
        <p:txBody>
          <a:bodyPr/>
          <a:lstStyle/>
          <a:p>
            <a:endParaRPr lang="en-IN" dirty="0"/>
          </a:p>
        </p:txBody>
      </p:sp>
      <p:sp>
        <p:nvSpPr>
          <p:cNvPr id="4" name="Slide Number Placeholder 3"/>
          <p:cNvSpPr>
            <a:spLocks noGrp="1"/>
          </p:cNvSpPr>
          <p:nvPr>
            <p:ph type="sldNum" sz="quarter" idx="12"/>
          </p:nvPr>
        </p:nvSpPr>
        <p:spPr/>
        <p:txBody>
          <a:bodyPr/>
          <a:lstStyle/>
          <a:p>
            <a:fld id="{4F7BDEBB-A547-42DE-A546-80C77D3D904A}" type="slidenum">
              <a:rPr lang="en-IN" smtClean="0"/>
              <a:t>‹#›</a:t>
            </a:fld>
            <a:endParaRPr lang="en-IN" dirty="0"/>
          </a:p>
        </p:txBody>
      </p:sp>
    </p:spTree>
    <p:extLst>
      <p:ext uri="{BB962C8B-B14F-4D97-AF65-F5344CB8AC3E}">
        <p14:creationId xmlns:p14="http://schemas.microsoft.com/office/powerpoint/2010/main" val="23159163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C87A211-F3F9-4EAC-AF15-6BB851D46F22}" type="datetimeFigureOut">
              <a:rPr lang="en-IN" smtClean="0"/>
              <a:t>16-11-2021</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4F7BDEBB-A547-42DE-A546-80C77D3D904A}" type="slidenum">
              <a:rPr lang="en-IN" smtClean="0"/>
              <a:t>‹#›</a:t>
            </a:fld>
            <a:endParaRPr lang="en-IN"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687674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C87A211-F3F9-4EAC-AF15-6BB851D46F22}" type="datetimeFigureOut">
              <a:rPr lang="en-IN" smtClean="0"/>
              <a:t>16-11-2021</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4F7BDEBB-A547-42DE-A546-80C77D3D904A}" type="slidenum">
              <a:rPr lang="en-IN" smtClean="0"/>
              <a:t>‹#›</a:t>
            </a:fld>
            <a:endParaRPr lang="en-IN" dirty="0"/>
          </a:p>
        </p:txBody>
      </p:sp>
    </p:spTree>
    <p:extLst>
      <p:ext uri="{BB962C8B-B14F-4D97-AF65-F5344CB8AC3E}">
        <p14:creationId xmlns:p14="http://schemas.microsoft.com/office/powerpoint/2010/main" val="94630159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C87A211-F3F9-4EAC-AF15-6BB851D46F22}" type="datetimeFigureOut">
              <a:rPr lang="en-IN" smtClean="0"/>
              <a:t>16-11-2021</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4F7BDEBB-A547-42DE-A546-80C77D3D904A}" type="slidenum">
              <a:rPr lang="en-IN" smtClean="0"/>
              <a:t>‹#›</a:t>
            </a:fld>
            <a:endParaRPr lang="en-IN" dirty="0"/>
          </a:p>
        </p:txBody>
      </p:sp>
    </p:spTree>
    <p:extLst>
      <p:ext uri="{BB962C8B-B14F-4D97-AF65-F5344CB8AC3E}">
        <p14:creationId xmlns:p14="http://schemas.microsoft.com/office/powerpoint/2010/main" val="218300823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C87A211-F3F9-4EAC-AF15-6BB851D46F22}" type="datetimeFigureOut">
              <a:rPr lang="en-IN" smtClean="0"/>
              <a:t>16-11-2021</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4F7BDEBB-A547-42DE-A546-80C77D3D904A}" type="slidenum">
              <a:rPr lang="en-IN" smtClean="0"/>
              <a:t>‹#›</a:t>
            </a:fld>
            <a:endParaRPr lang="en-IN" dirty="0"/>
          </a:p>
        </p:txBody>
      </p:sp>
    </p:spTree>
    <p:extLst>
      <p:ext uri="{BB962C8B-B14F-4D97-AF65-F5344CB8AC3E}">
        <p14:creationId xmlns:p14="http://schemas.microsoft.com/office/powerpoint/2010/main" val="282698601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C87A211-F3F9-4EAC-AF15-6BB851D46F22}" type="datetimeFigureOut">
              <a:rPr lang="en-IN" smtClean="0"/>
              <a:t>16-11-2021</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4F7BDEBB-A547-42DE-A546-80C77D3D904A}" type="slidenum">
              <a:rPr lang="en-IN" smtClean="0"/>
              <a:t>‹#›</a:t>
            </a:fld>
            <a:endParaRPr lang="en-IN" dirty="0"/>
          </a:p>
        </p:txBody>
      </p:sp>
    </p:spTree>
    <p:extLst>
      <p:ext uri="{BB962C8B-B14F-4D97-AF65-F5344CB8AC3E}">
        <p14:creationId xmlns:p14="http://schemas.microsoft.com/office/powerpoint/2010/main" val="415235187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C87A211-F3F9-4EAC-AF15-6BB851D46F22}" type="datetimeFigureOut">
              <a:rPr lang="en-IN" smtClean="0"/>
              <a:t>16-11-2021</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4F7BDEBB-A547-42DE-A546-80C77D3D904A}" type="slidenum">
              <a:rPr lang="en-IN" smtClean="0"/>
              <a:t>‹#›</a:t>
            </a:fld>
            <a:endParaRPr lang="en-IN" dirty="0"/>
          </a:p>
        </p:txBody>
      </p:sp>
    </p:spTree>
    <p:extLst>
      <p:ext uri="{BB962C8B-B14F-4D97-AF65-F5344CB8AC3E}">
        <p14:creationId xmlns:p14="http://schemas.microsoft.com/office/powerpoint/2010/main" val="401749464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C87A211-F3F9-4EAC-AF15-6BB851D46F22}" type="datetimeFigureOut">
              <a:rPr lang="en-IN" smtClean="0"/>
              <a:t>16-11-2021</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4F7BDEBB-A547-42DE-A546-80C77D3D904A}" type="slidenum">
              <a:rPr lang="en-IN" smtClean="0"/>
              <a:t>‹#›</a:t>
            </a:fld>
            <a:endParaRPr lang="en-IN" dirty="0"/>
          </a:p>
        </p:txBody>
      </p:sp>
    </p:spTree>
    <p:extLst>
      <p:ext uri="{BB962C8B-B14F-4D97-AF65-F5344CB8AC3E}">
        <p14:creationId xmlns:p14="http://schemas.microsoft.com/office/powerpoint/2010/main" val="42462824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C87A211-F3F9-4EAC-AF15-6BB851D46F22}" type="datetimeFigureOut">
              <a:rPr lang="en-IN" smtClean="0"/>
              <a:t>16-11-2021</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4F7BDEBB-A547-42DE-A546-80C77D3D904A}" type="slidenum">
              <a:rPr lang="en-IN" smtClean="0"/>
              <a:t>‹#›</a:t>
            </a:fld>
            <a:endParaRPr lang="en-IN" dirty="0"/>
          </a:p>
        </p:txBody>
      </p:sp>
    </p:spTree>
    <p:extLst>
      <p:ext uri="{BB962C8B-B14F-4D97-AF65-F5344CB8AC3E}">
        <p14:creationId xmlns:p14="http://schemas.microsoft.com/office/powerpoint/2010/main" val="289139824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C87A211-F3F9-4EAC-AF15-6BB851D46F22}" type="datetimeFigureOut">
              <a:rPr lang="en-IN" smtClean="0"/>
              <a:t>16-11-2021</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4F7BDEBB-A547-42DE-A546-80C77D3D904A}" type="slidenum">
              <a:rPr lang="en-IN" smtClean="0"/>
              <a:t>‹#›</a:t>
            </a:fld>
            <a:endParaRPr lang="en-IN" dirty="0"/>
          </a:p>
        </p:txBody>
      </p:sp>
    </p:spTree>
    <p:extLst>
      <p:ext uri="{BB962C8B-B14F-4D97-AF65-F5344CB8AC3E}">
        <p14:creationId xmlns:p14="http://schemas.microsoft.com/office/powerpoint/2010/main" val="371062370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C87A211-F3F9-4EAC-AF15-6BB851D46F22}" type="datetimeFigureOut">
              <a:rPr lang="en-IN" smtClean="0"/>
              <a:t>16-11-2021</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4F7BDEBB-A547-42DE-A546-80C77D3D904A}" type="slidenum">
              <a:rPr lang="en-IN" smtClean="0"/>
              <a:t>‹#›</a:t>
            </a:fld>
            <a:endParaRPr lang="en-IN" dirty="0"/>
          </a:p>
        </p:txBody>
      </p:sp>
      <p:sp>
        <p:nvSpPr>
          <p:cNvPr id="8" name="Title 1"/>
          <p:cNvSpPr>
            <a:spLocks noGrp="1"/>
          </p:cNvSpPr>
          <p:nvPr>
            <p:ph type="title"/>
          </p:nvPr>
        </p:nvSpPr>
        <p:spPr>
          <a:xfrm>
            <a:off x="685801" y="609600"/>
            <a:ext cx="10131425" cy="1456267"/>
          </a:xfrm>
        </p:spPr>
        <p:txBody>
          <a:bodyPr/>
          <a:lstStyle/>
          <a:p>
            <a:r>
              <a:rPr lang="en-US"/>
              <a:t>Click to edit Master title style</a:t>
            </a:r>
          </a:p>
        </p:txBody>
      </p:sp>
    </p:spTree>
    <p:extLst>
      <p:ext uri="{BB962C8B-B14F-4D97-AF65-F5344CB8AC3E}">
        <p14:creationId xmlns:p14="http://schemas.microsoft.com/office/powerpoint/2010/main" val="76438841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C87A211-F3F9-4EAC-AF15-6BB851D46F22}" type="datetimeFigureOut">
              <a:rPr lang="en-IN" smtClean="0"/>
              <a:t>16-11-2021</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4F7BDEBB-A547-42DE-A546-80C77D3D904A}" type="slidenum">
              <a:rPr lang="en-IN" smtClean="0"/>
              <a:t>‹#›</a:t>
            </a:fld>
            <a:endParaRPr lang="en-IN" dirty="0"/>
          </a:p>
        </p:txBody>
      </p:sp>
    </p:spTree>
    <p:extLst>
      <p:ext uri="{BB962C8B-B14F-4D97-AF65-F5344CB8AC3E}">
        <p14:creationId xmlns:p14="http://schemas.microsoft.com/office/powerpoint/2010/main" val="930857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C87A211-F3F9-4EAC-AF15-6BB851D46F22}" type="datetimeFigureOut">
              <a:rPr lang="en-IN" smtClean="0"/>
              <a:t>16-11-2021</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4F7BDEBB-A547-42DE-A546-80C77D3D904A}" type="slidenum">
              <a:rPr lang="en-IN" smtClean="0"/>
              <a:t>‹#›</a:t>
            </a:fld>
            <a:endParaRPr lang="en-IN" dirty="0"/>
          </a:p>
        </p:txBody>
      </p:sp>
    </p:spTree>
    <p:extLst>
      <p:ext uri="{BB962C8B-B14F-4D97-AF65-F5344CB8AC3E}">
        <p14:creationId xmlns:p14="http://schemas.microsoft.com/office/powerpoint/2010/main" val="42620915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4C87A211-F3F9-4EAC-AF15-6BB851D46F22}" type="datetimeFigureOut">
              <a:rPr lang="en-IN" smtClean="0"/>
              <a:t>16-11-2021</a:t>
            </a:fld>
            <a:endParaRPr lang="en-IN" dirty="0"/>
          </a:p>
        </p:txBody>
      </p:sp>
      <p:sp>
        <p:nvSpPr>
          <p:cNvPr id="5" name="Footer Placeholder 4"/>
          <p:cNvSpPr>
            <a:spLocks noGrp="1"/>
          </p:cNvSpPr>
          <p:nvPr>
            <p:ph type="ftr" sz="quarter" idx="11"/>
          </p:nvPr>
        </p:nvSpPr>
        <p:spPr>
          <a:xfrm>
            <a:off x="1371600" y="4323845"/>
            <a:ext cx="6400800" cy="365125"/>
          </a:xfrm>
        </p:spPr>
        <p:txBody>
          <a:bodyPr/>
          <a:lstStyle/>
          <a:p>
            <a:endParaRPr lang="en-IN" dirty="0"/>
          </a:p>
        </p:txBody>
      </p:sp>
      <p:sp>
        <p:nvSpPr>
          <p:cNvPr id="6" name="Slide Number Placeholder 5"/>
          <p:cNvSpPr>
            <a:spLocks noGrp="1"/>
          </p:cNvSpPr>
          <p:nvPr>
            <p:ph type="sldNum" sz="quarter" idx="12"/>
          </p:nvPr>
        </p:nvSpPr>
        <p:spPr>
          <a:xfrm>
            <a:off x="8077200" y="1430866"/>
            <a:ext cx="2743200" cy="365125"/>
          </a:xfrm>
        </p:spPr>
        <p:txBody>
          <a:bodyPr/>
          <a:lstStyle/>
          <a:p>
            <a:fld id="{4F7BDEBB-A547-42DE-A546-80C77D3D904A}" type="slidenum">
              <a:rPr lang="en-IN" smtClean="0"/>
              <a:t>‹#›</a:t>
            </a:fld>
            <a:endParaRPr lang="en-IN" dirty="0"/>
          </a:p>
        </p:txBody>
      </p:sp>
    </p:spTree>
    <p:extLst>
      <p:ext uri="{BB962C8B-B14F-4D97-AF65-F5344CB8AC3E}">
        <p14:creationId xmlns:p14="http://schemas.microsoft.com/office/powerpoint/2010/main" val="319568592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C87A211-F3F9-4EAC-AF15-6BB851D46F22}" type="datetimeFigureOut">
              <a:rPr lang="en-IN" smtClean="0"/>
              <a:t>16-11-2021</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4F7BDEBB-A547-42DE-A546-80C77D3D904A}" type="slidenum">
              <a:rPr lang="en-IN" smtClean="0"/>
              <a:t>‹#›</a:t>
            </a:fld>
            <a:endParaRPr lang="en-IN" dirty="0"/>
          </a:p>
        </p:txBody>
      </p:sp>
    </p:spTree>
    <p:extLst>
      <p:ext uri="{BB962C8B-B14F-4D97-AF65-F5344CB8AC3E}">
        <p14:creationId xmlns:p14="http://schemas.microsoft.com/office/powerpoint/2010/main" val="399885516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4C87A211-F3F9-4EAC-AF15-6BB851D46F22}" type="datetimeFigureOut">
              <a:rPr lang="en-IN" smtClean="0"/>
              <a:t>16-11-2021</a:t>
            </a:fld>
            <a:endParaRPr lang="en-IN" dirty="0"/>
          </a:p>
        </p:txBody>
      </p:sp>
      <p:sp>
        <p:nvSpPr>
          <p:cNvPr id="5" name="Footer Placeholder 4"/>
          <p:cNvSpPr>
            <a:spLocks noGrp="1"/>
          </p:cNvSpPr>
          <p:nvPr>
            <p:ph type="ftr" sz="quarter" idx="11"/>
          </p:nvPr>
        </p:nvSpPr>
        <p:spPr>
          <a:xfrm>
            <a:off x="685800" y="381001"/>
            <a:ext cx="6991492" cy="364065"/>
          </a:xfrm>
        </p:spPr>
        <p:txBody>
          <a:bodyPr/>
          <a:lstStyle/>
          <a:p>
            <a:endParaRPr lang="en-IN" dirty="0"/>
          </a:p>
        </p:txBody>
      </p:sp>
      <p:sp>
        <p:nvSpPr>
          <p:cNvPr id="6" name="Slide Number Placeholder 5"/>
          <p:cNvSpPr>
            <a:spLocks noGrp="1"/>
          </p:cNvSpPr>
          <p:nvPr>
            <p:ph type="sldNum" sz="quarter" idx="12"/>
          </p:nvPr>
        </p:nvSpPr>
        <p:spPr>
          <a:xfrm>
            <a:off x="10862452" y="381000"/>
            <a:ext cx="643748" cy="365125"/>
          </a:xfrm>
        </p:spPr>
        <p:txBody>
          <a:bodyPr/>
          <a:lstStyle/>
          <a:p>
            <a:fld id="{4F7BDEBB-A547-42DE-A546-80C77D3D904A}" type="slidenum">
              <a:rPr lang="en-IN" smtClean="0"/>
              <a:t>‹#›</a:t>
            </a:fld>
            <a:endParaRPr lang="en-IN" dirty="0"/>
          </a:p>
        </p:txBody>
      </p:sp>
    </p:spTree>
    <p:extLst>
      <p:ext uri="{BB962C8B-B14F-4D97-AF65-F5344CB8AC3E}">
        <p14:creationId xmlns:p14="http://schemas.microsoft.com/office/powerpoint/2010/main" val="152469725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C87A211-F3F9-4EAC-AF15-6BB851D46F22}" type="datetimeFigureOut">
              <a:rPr lang="en-IN" smtClean="0"/>
              <a:t>16-11-2021</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4F7BDEBB-A547-42DE-A546-80C77D3D904A}" type="slidenum">
              <a:rPr lang="en-IN" smtClean="0"/>
              <a:t>‹#›</a:t>
            </a:fld>
            <a:endParaRPr lang="en-IN" dirty="0"/>
          </a:p>
        </p:txBody>
      </p:sp>
    </p:spTree>
    <p:extLst>
      <p:ext uri="{BB962C8B-B14F-4D97-AF65-F5344CB8AC3E}">
        <p14:creationId xmlns:p14="http://schemas.microsoft.com/office/powerpoint/2010/main" val="40155761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C87A211-F3F9-4EAC-AF15-6BB851D46F22}" type="datetimeFigureOut">
              <a:rPr lang="en-IN" smtClean="0"/>
              <a:t>16-11-2021</a:t>
            </a:fld>
            <a:endParaRPr lang="en-IN" dirty="0"/>
          </a:p>
        </p:txBody>
      </p:sp>
      <p:sp>
        <p:nvSpPr>
          <p:cNvPr id="8" name="Footer Placeholder 7"/>
          <p:cNvSpPr>
            <a:spLocks noGrp="1"/>
          </p:cNvSpPr>
          <p:nvPr>
            <p:ph type="ftr" sz="quarter" idx="11"/>
          </p:nvPr>
        </p:nvSpPr>
        <p:spPr/>
        <p:txBody>
          <a:bodyPr/>
          <a:lstStyle/>
          <a:p>
            <a:endParaRPr lang="en-IN" dirty="0"/>
          </a:p>
        </p:txBody>
      </p:sp>
      <p:sp>
        <p:nvSpPr>
          <p:cNvPr id="9" name="Slide Number Placeholder 8"/>
          <p:cNvSpPr>
            <a:spLocks noGrp="1"/>
          </p:cNvSpPr>
          <p:nvPr>
            <p:ph type="sldNum" sz="quarter" idx="12"/>
          </p:nvPr>
        </p:nvSpPr>
        <p:spPr/>
        <p:txBody>
          <a:bodyPr/>
          <a:lstStyle/>
          <a:p>
            <a:fld id="{4F7BDEBB-A547-42DE-A546-80C77D3D904A}" type="slidenum">
              <a:rPr lang="en-IN" smtClean="0"/>
              <a:t>‹#›</a:t>
            </a:fld>
            <a:endParaRPr lang="en-IN" dirty="0"/>
          </a:p>
        </p:txBody>
      </p:sp>
    </p:spTree>
    <p:extLst>
      <p:ext uri="{BB962C8B-B14F-4D97-AF65-F5344CB8AC3E}">
        <p14:creationId xmlns:p14="http://schemas.microsoft.com/office/powerpoint/2010/main" val="204066055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C87A211-F3F9-4EAC-AF15-6BB851D46F22}" type="datetimeFigureOut">
              <a:rPr lang="en-IN" smtClean="0"/>
              <a:t>16-11-2021</a:t>
            </a:fld>
            <a:endParaRPr lang="en-IN" dirty="0"/>
          </a:p>
        </p:txBody>
      </p:sp>
      <p:sp>
        <p:nvSpPr>
          <p:cNvPr id="4" name="Footer Placeholder 3"/>
          <p:cNvSpPr>
            <a:spLocks noGrp="1"/>
          </p:cNvSpPr>
          <p:nvPr>
            <p:ph type="ftr" sz="quarter" idx="11"/>
          </p:nvPr>
        </p:nvSpPr>
        <p:spPr/>
        <p:txBody>
          <a:bodyPr/>
          <a:lstStyle/>
          <a:p>
            <a:endParaRPr lang="en-IN" dirty="0"/>
          </a:p>
        </p:txBody>
      </p:sp>
      <p:sp>
        <p:nvSpPr>
          <p:cNvPr id="5" name="Slide Number Placeholder 4"/>
          <p:cNvSpPr>
            <a:spLocks noGrp="1"/>
          </p:cNvSpPr>
          <p:nvPr>
            <p:ph type="sldNum" sz="quarter" idx="12"/>
          </p:nvPr>
        </p:nvSpPr>
        <p:spPr/>
        <p:txBody>
          <a:bodyPr/>
          <a:lstStyle/>
          <a:p>
            <a:fld id="{4F7BDEBB-A547-42DE-A546-80C77D3D904A}" type="slidenum">
              <a:rPr lang="en-IN" smtClean="0"/>
              <a:t>‹#›</a:t>
            </a:fld>
            <a:endParaRPr lang="en-IN" dirty="0"/>
          </a:p>
        </p:txBody>
      </p:sp>
    </p:spTree>
    <p:extLst>
      <p:ext uri="{BB962C8B-B14F-4D97-AF65-F5344CB8AC3E}">
        <p14:creationId xmlns:p14="http://schemas.microsoft.com/office/powerpoint/2010/main" val="412096097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C87A211-F3F9-4EAC-AF15-6BB851D46F22}" type="datetimeFigureOut">
              <a:rPr lang="en-IN" smtClean="0"/>
              <a:t>16-11-2021</a:t>
            </a:fld>
            <a:endParaRPr lang="en-IN" dirty="0"/>
          </a:p>
        </p:txBody>
      </p:sp>
      <p:sp>
        <p:nvSpPr>
          <p:cNvPr id="3" name="Footer Placeholder 2"/>
          <p:cNvSpPr>
            <a:spLocks noGrp="1"/>
          </p:cNvSpPr>
          <p:nvPr>
            <p:ph type="ftr" sz="quarter" idx="11"/>
          </p:nvPr>
        </p:nvSpPr>
        <p:spPr/>
        <p:txBody>
          <a:bodyPr/>
          <a:lstStyle/>
          <a:p>
            <a:endParaRPr lang="en-IN" dirty="0"/>
          </a:p>
        </p:txBody>
      </p:sp>
      <p:sp>
        <p:nvSpPr>
          <p:cNvPr id="4" name="Slide Number Placeholder 3"/>
          <p:cNvSpPr>
            <a:spLocks noGrp="1"/>
          </p:cNvSpPr>
          <p:nvPr>
            <p:ph type="sldNum" sz="quarter" idx="12"/>
          </p:nvPr>
        </p:nvSpPr>
        <p:spPr/>
        <p:txBody>
          <a:bodyPr/>
          <a:lstStyle/>
          <a:p>
            <a:fld id="{4F7BDEBB-A547-42DE-A546-80C77D3D904A}" type="slidenum">
              <a:rPr lang="en-IN" smtClean="0"/>
              <a:t>‹#›</a:t>
            </a:fld>
            <a:endParaRPr lang="en-IN" dirty="0"/>
          </a:p>
        </p:txBody>
      </p:sp>
    </p:spTree>
    <p:extLst>
      <p:ext uri="{BB962C8B-B14F-4D97-AF65-F5344CB8AC3E}">
        <p14:creationId xmlns:p14="http://schemas.microsoft.com/office/powerpoint/2010/main" val="188326504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C87A211-F3F9-4EAC-AF15-6BB851D46F22}" type="datetimeFigureOut">
              <a:rPr lang="en-IN" smtClean="0"/>
              <a:t>16-11-2021</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4F7BDEBB-A547-42DE-A546-80C77D3D904A}" type="slidenum">
              <a:rPr lang="en-IN" smtClean="0"/>
              <a:t>‹#›</a:t>
            </a:fld>
            <a:endParaRPr lang="en-IN" dirty="0"/>
          </a:p>
        </p:txBody>
      </p:sp>
    </p:spTree>
    <p:extLst>
      <p:ext uri="{BB962C8B-B14F-4D97-AF65-F5344CB8AC3E}">
        <p14:creationId xmlns:p14="http://schemas.microsoft.com/office/powerpoint/2010/main" val="333457293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C87A211-F3F9-4EAC-AF15-6BB851D46F22}" type="datetimeFigureOut">
              <a:rPr lang="en-IN" smtClean="0"/>
              <a:t>16-11-2021</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4F7BDEBB-A547-42DE-A546-80C77D3D904A}" type="slidenum">
              <a:rPr lang="en-IN" smtClean="0"/>
              <a:t>‹#›</a:t>
            </a:fld>
            <a:endParaRPr lang="en-IN" dirty="0"/>
          </a:p>
        </p:txBody>
      </p:sp>
    </p:spTree>
    <p:extLst>
      <p:ext uri="{BB962C8B-B14F-4D97-AF65-F5344CB8AC3E}">
        <p14:creationId xmlns:p14="http://schemas.microsoft.com/office/powerpoint/2010/main" val="131871594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C87A211-F3F9-4EAC-AF15-6BB851D46F22}" type="datetimeFigureOut">
              <a:rPr lang="en-IN" smtClean="0"/>
              <a:t>16-11-2021</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4F7BDEBB-A547-42DE-A546-80C77D3D904A}" type="slidenum">
              <a:rPr lang="en-IN" smtClean="0"/>
              <a:t>‹#›</a:t>
            </a:fld>
            <a:endParaRPr lang="en-IN" dirty="0"/>
          </a:p>
        </p:txBody>
      </p:sp>
    </p:spTree>
    <p:extLst>
      <p:ext uri="{BB962C8B-B14F-4D97-AF65-F5344CB8AC3E}">
        <p14:creationId xmlns:p14="http://schemas.microsoft.com/office/powerpoint/2010/main" val="42575553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C87A211-F3F9-4EAC-AF15-6BB851D46F22}" type="datetimeFigureOut">
              <a:rPr lang="en-IN" smtClean="0"/>
              <a:t>16-11-2021</a:t>
            </a:fld>
            <a:endParaRPr lang="en-IN" dirty="0"/>
          </a:p>
        </p:txBody>
      </p:sp>
      <p:sp>
        <p:nvSpPr>
          <p:cNvPr id="8" name="Footer Placeholder 7"/>
          <p:cNvSpPr>
            <a:spLocks noGrp="1"/>
          </p:cNvSpPr>
          <p:nvPr>
            <p:ph type="ftr" sz="quarter" idx="11"/>
          </p:nvPr>
        </p:nvSpPr>
        <p:spPr/>
        <p:txBody>
          <a:bodyPr/>
          <a:lstStyle/>
          <a:p>
            <a:endParaRPr lang="en-IN" dirty="0"/>
          </a:p>
        </p:txBody>
      </p:sp>
      <p:sp>
        <p:nvSpPr>
          <p:cNvPr id="9" name="Slide Number Placeholder 8"/>
          <p:cNvSpPr>
            <a:spLocks noGrp="1"/>
          </p:cNvSpPr>
          <p:nvPr>
            <p:ph type="sldNum" sz="quarter" idx="12"/>
          </p:nvPr>
        </p:nvSpPr>
        <p:spPr/>
        <p:txBody>
          <a:bodyPr/>
          <a:lstStyle/>
          <a:p>
            <a:fld id="{4F7BDEBB-A547-42DE-A546-80C77D3D904A}" type="slidenum">
              <a:rPr lang="en-IN" smtClean="0"/>
              <a:t>‹#›</a:t>
            </a:fld>
            <a:endParaRPr lang="en-IN" dirty="0"/>
          </a:p>
        </p:txBody>
      </p:sp>
    </p:spTree>
    <p:extLst>
      <p:ext uri="{BB962C8B-B14F-4D97-AF65-F5344CB8AC3E}">
        <p14:creationId xmlns:p14="http://schemas.microsoft.com/office/powerpoint/2010/main" val="22643671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4C87A211-F3F9-4EAC-AF15-6BB851D46F22}" type="datetimeFigureOut">
              <a:rPr lang="en-IN" smtClean="0"/>
              <a:t>16-11-2021</a:t>
            </a:fld>
            <a:endParaRPr lang="en-IN" dirty="0"/>
          </a:p>
        </p:txBody>
      </p:sp>
      <p:sp>
        <p:nvSpPr>
          <p:cNvPr id="6" name="Footer Placeholder 5"/>
          <p:cNvSpPr>
            <a:spLocks noGrp="1"/>
          </p:cNvSpPr>
          <p:nvPr>
            <p:ph type="ftr" sz="quarter" idx="11"/>
          </p:nvPr>
        </p:nvSpPr>
        <p:spPr>
          <a:xfrm>
            <a:off x="685800" y="379941"/>
            <a:ext cx="6991492" cy="365125"/>
          </a:xfrm>
        </p:spPr>
        <p:txBody>
          <a:bodyPr/>
          <a:lstStyle/>
          <a:p>
            <a:endParaRPr lang="en-IN" dirty="0"/>
          </a:p>
        </p:txBody>
      </p:sp>
      <p:sp>
        <p:nvSpPr>
          <p:cNvPr id="7" name="Slide Number Placeholder 6"/>
          <p:cNvSpPr>
            <a:spLocks noGrp="1"/>
          </p:cNvSpPr>
          <p:nvPr>
            <p:ph type="sldNum" sz="quarter" idx="12"/>
          </p:nvPr>
        </p:nvSpPr>
        <p:spPr>
          <a:xfrm>
            <a:off x="10862452" y="381000"/>
            <a:ext cx="643748" cy="365125"/>
          </a:xfrm>
        </p:spPr>
        <p:txBody>
          <a:bodyPr/>
          <a:lstStyle/>
          <a:p>
            <a:fld id="{4F7BDEBB-A547-42DE-A546-80C77D3D904A}" type="slidenum">
              <a:rPr lang="en-IN" smtClean="0"/>
              <a:t>‹#›</a:t>
            </a:fld>
            <a:endParaRPr lang="en-IN" dirty="0"/>
          </a:p>
        </p:txBody>
      </p:sp>
    </p:spTree>
    <p:extLst>
      <p:ext uri="{BB962C8B-B14F-4D97-AF65-F5344CB8AC3E}">
        <p14:creationId xmlns:p14="http://schemas.microsoft.com/office/powerpoint/2010/main" val="334926016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3" name="Picture 12"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4C87A211-F3F9-4EAC-AF15-6BB851D46F22}" type="datetimeFigureOut">
              <a:rPr lang="en-IN" smtClean="0"/>
              <a:t>16-11-2021</a:t>
            </a:fld>
            <a:endParaRPr lang="en-IN" dirty="0"/>
          </a:p>
        </p:txBody>
      </p:sp>
      <p:sp>
        <p:nvSpPr>
          <p:cNvPr id="6" name="Footer Placeholder 5"/>
          <p:cNvSpPr>
            <a:spLocks noGrp="1"/>
          </p:cNvSpPr>
          <p:nvPr>
            <p:ph type="ftr" sz="quarter" idx="11"/>
          </p:nvPr>
        </p:nvSpPr>
        <p:spPr>
          <a:xfrm>
            <a:off x="685800" y="379941"/>
            <a:ext cx="6991492" cy="365125"/>
          </a:xfrm>
        </p:spPr>
        <p:txBody>
          <a:bodyPr/>
          <a:lstStyle/>
          <a:p>
            <a:endParaRPr lang="en-IN" dirty="0"/>
          </a:p>
        </p:txBody>
      </p:sp>
      <p:sp>
        <p:nvSpPr>
          <p:cNvPr id="7" name="Slide Number Placeholder 6"/>
          <p:cNvSpPr>
            <a:spLocks noGrp="1"/>
          </p:cNvSpPr>
          <p:nvPr>
            <p:ph type="sldNum" sz="quarter" idx="12"/>
          </p:nvPr>
        </p:nvSpPr>
        <p:spPr>
          <a:xfrm>
            <a:off x="10862452" y="381000"/>
            <a:ext cx="643748" cy="365125"/>
          </a:xfrm>
        </p:spPr>
        <p:txBody>
          <a:bodyPr/>
          <a:lstStyle/>
          <a:p>
            <a:fld id="{4F7BDEBB-A547-42DE-A546-80C77D3D904A}" type="slidenum">
              <a:rPr lang="en-IN" smtClean="0"/>
              <a:t>‹#›</a:t>
            </a:fld>
            <a:endParaRPr lang="en-IN" dirty="0"/>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848285661"/>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4C87A211-F3F9-4EAC-AF15-6BB851D46F22}" type="datetimeFigureOut">
              <a:rPr lang="en-IN" smtClean="0"/>
              <a:t>16-11-2021</a:t>
            </a:fld>
            <a:endParaRPr lang="en-IN" dirty="0"/>
          </a:p>
        </p:txBody>
      </p:sp>
      <p:sp>
        <p:nvSpPr>
          <p:cNvPr id="6" name="Footer Placeholder 5"/>
          <p:cNvSpPr>
            <a:spLocks noGrp="1"/>
          </p:cNvSpPr>
          <p:nvPr>
            <p:ph type="ftr" sz="quarter" idx="11"/>
          </p:nvPr>
        </p:nvSpPr>
        <p:spPr>
          <a:xfrm>
            <a:off x="685800" y="378883"/>
            <a:ext cx="6991492" cy="365125"/>
          </a:xfrm>
        </p:spPr>
        <p:txBody>
          <a:bodyPr/>
          <a:lstStyle/>
          <a:p>
            <a:endParaRPr lang="en-IN" dirty="0"/>
          </a:p>
        </p:txBody>
      </p:sp>
      <p:sp>
        <p:nvSpPr>
          <p:cNvPr id="7" name="Slide Number Placeholder 6"/>
          <p:cNvSpPr>
            <a:spLocks noGrp="1"/>
          </p:cNvSpPr>
          <p:nvPr>
            <p:ph type="sldNum" sz="quarter" idx="12"/>
          </p:nvPr>
        </p:nvSpPr>
        <p:spPr>
          <a:xfrm>
            <a:off x="10862452" y="381000"/>
            <a:ext cx="643748" cy="365125"/>
          </a:xfrm>
        </p:spPr>
        <p:txBody>
          <a:bodyPr/>
          <a:lstStyle/>
          <a:p>
            <a:fld id="{4F7BDEBB-A547-42DE-A546-80C77D3D904A}" type="slidenum">
              <a:rPr lang="en-IN" smtClean="0"/>
              <a:t>‹#›</a:t>
            </a:fld>
            <a:endParaRPr lang="en-IN" dirty="0"/>
          </a:p>
        </p:txBody>
      </p:sp>
    </p:spTree>
    <p:extLst>
      <p:ext uri="{BB962C8B-B14F-4D97-AF65-F5344CB8AC3E}">
        <p14:creationId xmlns:p14="http://schemas.microsoft.com/office/powerpoint/2010/main" val="1884562830"/>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C87A211-F3F9-4EAC-AF15-6BB851D46F22}" type="datetimeFigureOut">
              <a:rPr lang="en-IN" smtClean="0"/>
              <a:t>16-11-2021</a:t>
            </a:fld>
            <a:endParaRPr lang="en-IN" dirty="0"/>
          </a:p>
        </p:txBody>
      </p:sp>
      <p:sp>
        <p:nvSpPr>
          <p:cNvPr id="4" name="Footer Placeholder 3"/>
          <p:cNvSpPr>
            <a:spLocks noGrp="1"/>
          </p:cNvSpPr>
          <p:nvPr>
            <p:ph type="ftr" sz="quarter" idx="11"/>
          </p:nvPr>
        </p:nvSpPr>
        <p:spPr/>
        <p:txBody>
          <a:bodyPr/>
          <a:lstStyle/>
          <a:p>
            <a:endParaRPr lang="en-IN" dirty="0"/>
          </a:p>
        </p:txBody>
      </p:sp>
      <p:sp>
        <p:nvSpPr>
          <p:cNvPr id="5" name="Slide Number Placeholder 4"/>
          <p:cNvSpPr>
            <a:spLocks noGrp="1"/>
          </p:cNvSpPr>
          <p:nvPr>
            <p:ph type="sldNum" sz="quarter" idx="12"/>
          </p:nvPr>
        </p:nvSpPr>
        <p:spPr/>
        <p:txBody>
          <a:bodyPr/>
          <a:lstStyle/>
          <a:p>
            <a:fld id="{4F7BDEBB-A547-42DE-A546-80C77D3D904A}" type="slidenum">
              <a:rPr lang="en-IN" smtClean="0"/>
              <a:t>‹#›</a:t>
            </a:fld>
            <a:endParaRPr lang="en-IN" dirty="0"/>
          </a:p>
        </p:txBody>
      </p:sp>
    </p:spTree>
    <p:extLst>
      <p:ext uri="{BB962C8B-B14F-4D97-AF65-F5344CB8AC3E}">
        <p14:creationId xmlns:p14="http://schemas.microsoft.com/office/powerpoint/2010/main" val="149152480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C87A211-F3F9-4EAC-AF15-6BB851D46F22}" type="datetimeFigureOut">
              <a:rPr lang="en-IN" smtClean="0"/>
              <a:t>16-11-2021</a:t>
            </a:fld>
            <a:endParaRPr lang="en-IN" dirty="0"/>
          </a:p>
        </p:txBody>
      </p:sp>
      <p:sp>
        <p:nvSpPr>
          <p:cNvPr id="4" name="Footer Placeholder 3"/>
          <p:cNvSpPr>
            <a:spLocks noGrp="1"/>
          </p:cNvSpPr>
          <p:nvPr>
            <p:ph type="ftr" sz="quarter" idx="11"/>
          </p:nvPr>
        </p:nvSpPr>
        <p:spPr/>
        <p:txBody>
          <a:bodyPr/>
          <a:lstStyle/>
          <a:p>
            <a:endParaRPr lang="en-IN" dirty="0"/>
          </a:p>
        </p:txBody>
      </p:sp>
      <p:sp>
        <p:nvSpPr>
          <p:cNvPr id="5" name="Slide Number Placeholder 4"/>
          <p:cNvSpPr>
            <a:spLocks noGrp="1"/>
          </p:cNvSpPr>
          <p:nvPr>
            <p:ph type="sldNum" sz="quarter" idx="12"/>
          </p:nvPr>
        </p:nvSpPr>
        <p:spPr/>
        <p:txBody>
          <a:bodyPr/>
          <a:lstStyle/>
          <a:p>
            <a:fld id="{4F7BDEBB-A547-42DE-A546-80C77D3D904A}" type="slidenum">
              <a:rPr lang="en-IN" smtClean="0"/>
              <a:t>‹#›</a:t>
            </a:fld>
            <a:endParaRPr lang="en-IN" dirty="0"/>
          </a:p>
        </p:txBody>
      </p:sp>
    </p:spTree>
    <p:extLst>
      <p:ext uri="{BB962C8B-B14F-4D97-AF65-F5344CB8AC3E}">
        <p14:creationId xmlns:p14="http://schemas.microsoft.com/office/powerpoint/2010/main" val="2033525038"/>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C87A211-F3F9-4EAC-AF15-6BB851D46F22}" type="datetimeFigureOut">
              <a:rPr lang="en-IN" smtClean="0"/>
              <a:t>16-11-2021</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4F7BDEBB-A547-42DE-A546-80C77D3D904A}" type="slidenum">
              <a:rPr lang="en-IN" smtClean="0"/>
              <a:t>‹#›</a:t>
            </a:fld>
            <a:endParaRPr lang="en-IN" dirty="0"/>
          </a:p>
        </p:txBody>
      </p:sp>
    </p:spTree>
    <p:extLst>
      <p:ext uri="{BB962C8B-B14F-4D97-AF65-F5344CB8AC3E}">
        <p14:creationId xmlns:p14="http://schemas.microsoft.com/office/powerpoint/2010/main" val="340743881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4C87A211-F3F9-4EAC-AF15-6BB851D46F22}" type="datetimeFigureOut">
              <a:rPr lang="en-IN" smtClean="0"/>
              <a:t>16-11-2021</a:t>
            </a:fld>
            <a:endParaRPr lang="en-IN" dirty="0"/>
          </a:p>
        </p:txBody>
      </p:sp>
      <p:sp>
        <p:nvSpPr>
          <p:cNvPr id="5" name="Footer Placeholder 4"/>
          <p:cNvSpPr>
            <a:spLocks noGrp="1"/>
          </p:cNvSpPr>
          <p:nvPr>
            <p:ph type="ftr" sz="quarter" idx="11"/>
          </p:nvPr>
        </p:nvSpPr>
        <p:spPr>
          <a:xfrm>
            <a:off x="685800" y="381000"/>
            <a:ext cx="6991492" cy="365125"/>
          </a:xfrm>
        </p:spPr>
        <p:txBody>
          <a:bodyPr/>
          <a:lstStyle/>
          <a:p>
            <a:endParaRPr lang="en-IN" dirty="0"/>
          </a:p>
        </p:txBody>
      </p:sp>
      <p:sp>
        <p:nvSpPr>
          <p:cNvPr id="6" name="Slide Number Placeholder 5"/>
          <p:cNvSpPr>
            <a:spLocks noGrp="1"/>
          </p:cNvSpPr>
          <p:nvPr>
            <p:ph type="sldNum" sz="quarter" idx="12"/>
          </p:nvPr>
        </p:nvSpPr>
        <p:spPr>
          <a:xfrm>
            <a:off x="10862452" y="381000"/>
            <a:ext cx="643748" cy="365125"/>
          </a:xfrm>
        </p:spPr>
        <p:txBody>
          <a:bodyPr/>
          <a:lstStyle/>
          <a:p>
            <a:fld id="{4F7BDEBB-A547-42DE-A546-80C77D3D904A}" type="slidenum">
              <a:rPr lang="en-IN" smtClean="0"/>
              <a:t>‹#›</a:t>
            </a:fld>
            <a:endParaRPr lang="en-IN" dirty="0"/>
          </a:p>
        </p:txBody>
      </p:sp>
    </p:spTree>
    <p:extLst>
      <p:ext uri="{BB962C8B-B14F-4D97-AF65-F5344CB8AC3E}">
        <p14:creationId xmlns:p14="http://schemas.microsoft.com/office/powerpoint/2010/main" val="8901964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C87A211-F3F9-4EAC-AF15-6BB851D46F22}" type="datetimeFigureOut">
              <a:rPr lang="en-IN" smtClean="0"/>
              <a:t>16-11-2021</a:t>
            </a:fld>
            <a:endParaRPr lang="en-IN" dirty="0"/>
          </a:p>
        </p:txBody>
      </p:sp>
      <p:sp>
        <p:nvSpPr>
          <p:cNvPr id="4" name="Footer Placeholder 3"/>
          <p:cNvSpPr>
            <a:spLocks noGrp="1"/>
          </p:cNvSpPr>
          <p:nvPr>
            <p:ph type="ftr" sz="quarter" idx="11"/>
          </p:nvPr>
        </p:nvSpPr>
        <p:spPr/>
        <p:txBody>
          <a:bodyPr/>
          <a:lstStyle/>
          <a:p>
            <a:endParaRPr lang="en-IN" dirty="0"/>
          </a:p>
        </p:txBody>
      </p:sp>
      <p:sp>
        <p:nvSpPr>
          <p:cNvPr id="5" name="Slide Number Placeholder 4"/>
          <p:cNvSpPr>
            <a:spLocks noGrp="1"/>
          </p:cNvSpPr>
          <p:nvPr>
            <p:ph type="sldNum" sz="quarter" idx="12"/>
          </p:nvPr>
        </p:nvSpPr>
        <p:spPr/>
        <p:txBody>
          <a:bodyPr/>
          <a:lstStyle/>
          <a:p>
            <a:fld id="{4F7BDEBB-A547-42DE-A546-80C77D3D904A}" type="slidenum">
              <a:rPr lang="en-IN" smtClean="0"/>
              <a:t>‹#›</a:t>
            </a:fld>
            <a:endParaRPr lang="en-IN" dirty="0"/>
          </a:p>
        </p:txBody>
      </p:sp>
    </p:spTree>
    <p:extLst>
      <p:ext uri="{BB962C8B-B14F-4D97-AF65-F5344CB8AC3E}">
        <p14:creationId xmlns:p14="http://schemas.microsoft.com/office/powerpoint/2010/main" val="16267325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4C87A211-F3F9-4EAC-AF15-6BB851D46F22}" type="datetimeFigureOut">
              <a:rPr lang="en-IN" smtClean="0"/>
              <a:t>16-11-2021</a:t>
            </a:fld>
            <a:endParaRPr lang="en-IN"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IN" dirty="0"/>
          </a:p>
        </p:txBody>
      </p:sp>
      <p:sp>
        <p:nvSpPr>
          <p:cNvPr id="9" name="Slide Number Placeholder 8"/>
          <p:cNvSpPr>
            <a:spLocks noGrp="1"/>
          </p:cNvSpPr>
          <p:nvPr>
            <p:ph type="sldNum" sz="quarter" idx="12"/>
          </p:nvPr>
        </p:nvSpPr>
        <p:spPr/>
        <p:txBody>
          <a:bodyPr/>
          <a:lstStyle/>
          <a:p>
            <a:fld id="{4F7BDEBB-A547-42DE-A546-80C77D3D904A}" type="slidenum">
              <a:rPr lang="en-IN" smtClean="0"/>
              <a:t>‹#›</a:t>
            </a:fld>
            <a:endParaRPr lang="en-IN" dirty="0"/>
          </a:p>
        </p:txBody>
      </p:sp>
    </p:spTree>
    <p:extLst>
      <p:ext uri="{BB962C8B-B14F-4D97-AF65-F5344CB8AC3E}">
        <p14:creationId xmlns:p14="http://schemas.microsoft.com/office/powerpoint/2010/main" val="2418696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4C87A211-F3F9-4EAC-AF15-6BB851D46F22}" type="datetimeFigureOut">
              <a:rPr lang="en-IN" smtClean="0"/>
              <a:t>16-11-2021</a:t>
            </a:fld>
            <a:endParaRPr lang="en-IN"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IN"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4F7BDEBB-A547-42DE-A546-80C77D3D904A}" type="slidenum">
              <a:rPr lang="en-IN" smtClean="0"/>
              <a:t>‹#›</a:t>
            </a:fld>
            <a:endParaRPr lang="en-IN" dirty="0"/>
          </a:p>
        </p:txBody>
      </p:sp>
    </p:spTree>
    <p:extLst>
      <p:ext uri="{BB962C8B-B14F-4D97-AF65-F5344CB8AC3E}">
        <p14:creationId xmlns:p14="http://schemas.microsoft.com/office/powerpoint/2010/main" val="29832933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C87A211-F3F9-4EAC-AF15-6BB851D46F22}" type="datetimeFigureOut">
              <a:rPr lang="en-IN" smtClean="0"/>
              <a:t>16-11-2021</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4F7BDEBB-A547-42DE-A546-80C77D3D904A}" type="slidenum">
              <a:rPr lang="en-IN" smtClean="0"/>
              <a:t>‹#›</a:t>
            </a:fld>
            <a:endParaRPr lang="en-IN" dirty="0"/>
          </a:p>
        </p:txBody>
      </p:sp>
    </p:spTree>
    <p:extLst>
      <p:ext uri="{BB962C8B-B14F-4D97-AF65-F5344CB8AC3E}">
        <p14:creationId xmlns:p14="http://schemas.microsoft.com/office/powerpoint/2010/main" val="15896439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18" Type="http://schemas.openxmlformats.org/officeDocument/2006/relationships/theme" Target="../theme/theme3.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17" Type="http://schemas.openxmlformats.org/officeDocument/2006/relationships/slideLayout" Target="../slideLayouts/slideLayout39.xml"/><Relationship Id="rId2" Type="http://schemas.openxmlformats.org/officeDocument/2006/relationships/slideLayout" Target="../slideLayouts/slideLayout24.xml"/><Relationship Id="rId16" Type="http://schemas.openxmlformats.org/officeDocument/2006/relationships/slideLayout" Target="../slideLayouts/slideLayout38.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5" Type="http://schemas.openxmlformats.org/officeDocument/2006/relationships/slideLayout" Target="../slideLayouts/slideLayout3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7.xml"/><Relationship Id="rId13" Type="http://schemas.openxmlformats.org/officeDocument/2006/relationships/slideLayout" Target="../slideLayouts/slideLayout52.xml"/><Relationship Id="rId18" Type="http://schemas.openxmlformats.org/officeDocument/2006/relationships/theme" Target="../theme/theme4.xml"/><Relationship Id="rId3" Type="http://schemas.openxmlformats.org/officeDocument/2006/relationships/slideLayout" Target="../slideLayouts/slideLayout42.xml"/><Relationship Id="rId7" Type="http://schemas.openxmlformats.org/officeDocument/2006/relationships/slideLayout" Target="../slideLayouts/slideLayout46.xml"/><Relationship Id="rId12" Type="http://schemas.openxmlformats.org/officeDocument/2006/relationships/slideLayout" Target="../slideLayouts/slideLayout51.xml"/><Relationship Id="rId17" Type="http://schemas.openxmlformats.org/officeDocument/2006/relationships/slideLayout" Target="../slideLayouts/slideLayout56.xml"/><Relationship Id="rId2" Type="http://schemas.openxmlformats.org/officeDocument/2006/relationships/slideLayout" Target="../slideLayouts/slideLayout41.xml"/><Relationship Id="rId16" Type="http://schemas.openxmlformats.org/officeDocument/2006/relationships/slideLayout" Target="../slideLayouts/slideLayout55.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5" Type="http://schemas.openxmlformats.org/officeDocument/2006/relationships/slideLayout" Target="../slideLayouts/slideLayout44.xml"/><Relationship Id="rId15" Type="http://schemas.openxmlformats.org/officeDocument/2006/relationships/slideLayout" Target="../slideLayouts/slideLayout54.xml"/><Relationship Id="rId10" Type="http://schemas.openxmlformats.org/officeDocument/2006/relationships/slideLayout" Target="../slideLayouts/slideLayout49.xml"/><Relationship Id="rId19" Type="http://schemas.openxmlformats.org/officeDocument/2006/relationships/image" Target="../media/image6.png"/><Relationship Id="rId4" Type="http://schemas.openxmlformats.org/officeDocument/2006/relationships/slideLayout" Target="../slideLayouts/slideLayout43.xml"/><Relationship Id="rId9" Type="http://schemas.openxmlformats.org/officeDocument/2006/relationships/slideLayout" Target="../slideLayouts/slideLayout48.xml"/><Relationship Id="rId14" Type="http://schemas.openxmlformats.org/officeDocument/2006/relationships/slideLayout" Target="../slideLayouts/slideLayout5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4C87A211-F3F9-4EAC-AF15-6BB851D46F22}" type="datetimeFigureOut">
              <a:rPr lang="en-IN" smtClean="0"/>
              <a:t>16-11-2021</a:t>
            </a:fld>
            <a:endParaRPr lang="en-IN"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IN"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4F7BDEBB-A547-42DE-A546-80C77D3D904A}" type="slidenum">
              <a:rPr lang="en-IN" smtClean="0"/>
              <a:t>‹#›</a:t>
            </a:fld>
            <a:endParaRPr lang="en-IN"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00334793"/>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7" name="Rectangle 6"/>
          <p:cNvSpPr/>
          <p:nvPr/>
        </p:nvSpPr>
        <p:spPr>
          <a:xfrm>
            <a:off x="483" y="176109"/>
            <a:ext cx="12188952" cy="16459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02919" y="284176"/>
            <a:ext cx="9784080" cy="150876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1202919" y="2011680"/>
            <a:ext cx="9784080" cy="420624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1202266" y="6422854"/>
            <a:ext cx="3000894" cy="365125"/>
          </a:xfrm>
          <a:prstGeom prst="rect">
            <a:avLst/>
          </a:prstGeom>
        </p:spPr>
        <p:txBody>
          <a:bodyPr vert="horz" lIns="91440" tIns="45720" rIns="45720" bIns="45720" rtlCol="0" anchor="ctr"/>
          <a:lstStyle>
            <a:lvl1pPr algn="l">
              <a:defRPr sz="1050">
                <a:solidFill>
                  <a:schemeClr val="tx1"/>
                </a:solidFill>
              </a:defRPr>
            </a:lvl1pPr>
          </a:lstStyle>
          <a:p>
            <a:fld id="{4C87A211-F3F9-4EAC-AF15-6BB851D46F22}" type="datetimeFigureOut">
              <a:rPr lang="en-IN" smtClean="0"/>
              <a:t>16-11-2021</a:t>
            </a:fld>
            <a:endParaRPr lang="en-IN" dirty="0"/>
          </a:p>
        </p:txBody>
      </p:sp>
      <p:sp>
        <p:nvSpPr>
          <p:cNvPr id="5" name="Footer Placeholder 4"/>
          <p:cNvSpPr>
            <a:spLocks noGrp="1"/>
          </p:cNvSpPr>
          <p:nvPr>
            <p:ph type="ftr" sz="quarter" idx="3"/>
          </p:nvPr>
        </p:nvSpPr>
        <p:spPr>
          <a:xfrm>
            <a:off x="5596471" y="6422854"/>
            <a:ext cx="5044440" cy="365125"/>
          </a:xfrm>
          <a:prstGeom prst="rect">
            <a:avLst/>
          </a:prstGeom>
        </p:spPr>
        <p:txBody>
          <a:bodyPr vert="horz" lIns="91440" tIns="45720" rIns="91440" bIns="45720" rtlCol="0" anchor="ctr"/>
          <a:lstStyle>
            <a:lvl1pPr algn="r">
              <a:defRPr sz="1050">
                <a:solidFill>
                  <a:schemeClr val="tx1"/>
                </a:solidFill>
              </a:defRPr>
            </a:lvl1pPr>
          </a:lstStyle>
          <a:p>
            <a:endParaRPr lang="en-IN" dirty="0"/>
          </a:p>
        </p:txBody>
      </p:sp>
      <p:sp>
        <p:nvSpPr>
          <p:cNvPr id="6" name="Slide Number Placeholder 5"/>
          <p:cNvSpPr>
            <a:spLocks noGrp="1"/>
          </p:cNvSpPr>
          <p:nvPr>
            <p:ph type="sldNum" sz="quarter" idx="4"/>
          </p:nvPr>
        </p:nvSpPr>
        <p:spPr>
          <a:xfrm>
            <a:off x="10658927" y="6422854"/>
            <a:ext cx="946264" cy="365125"/>
          </a:xfrm>
          <a:prstGeom prst="rect">
            <a:avLst/>
          </a:prstGeom>
        </p:spPr>
        <p:txBody>
          <a:bodyPr vert="horz" lIns="45720" tIns="45720" rIns="91440" bIns="45720" rtlCol="0" anchor="ctr"/>
          <a:lstStyle>
            <a:lvl1pPr algn="l">
              <a:defRPr sz="1200" b="0">
                <a:solidFill>
                  <a:schemeClr val="tx1"/>
                </a:solidFill>
              </a:defRPr>
            </a:lvl1pPr>
          </a:lstStyle>
          <a:p>
            <a:fld id="{4F7BDEBB-A547-42DE-A546-80C77D3D904A}" type="slidenum">
              <a:rPr lang="en-IN" smtClean="0"/>
              <a:t>‹#›</a:t>
            </a:fld>
            <a:endParaRPr lang="en-IN" dirty="0"/>
          </a:p>
        </p:txBody>
      </p:sp>
    </p:spTree>
    <p:extLst>
      <p:ext uri="{BB962C8B-B14F-4D97-AF65-F5344CB8AC3E}">
        <p14:creationId xmlns:p14="http://schemas.microsoft.com/office/powerpoint/2010/main" val="2378289528"/>
      </p:ext>
    </p:extLst>
  </p:cSld>
  <p:clrMap bg1="dk1" tx1="lt1" bg2="dk2" tx2="lt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defTabSz="914400" rtl="0" eaLnBrk="1" latinLnBrk="0" hangingPunct="1">
        <a:lnSpc>
          <a:spcPct val="85000"/>
        </a:lnSpc>
        <a:spcBef>
          <a:spcPct val="0"/>
        </a:spcBef>
        <a:buNone/>
        <a:defRPr sz="4000" kern="1200" cap="all" baseline="0">
          <a:solidFill>
            <a:schemeClr val="bg2"/>
          </a:solidFill>
          <a:latin typeface="+mj-lt"/>
          <a:ea typeface="+mj-ea"/>
          <a:cs typeface="+mj-cs"/>
        </a:defRPr>
      </a:lvl1pPr>
    </p:titleStyle>
    <p:bodyStyle>
      <a:lvl1pPr marL="182880" indent="-182880" algn="l" defTabSz="914400" rtl="0" eaLnBrk="1" latinLnBrk="0" hangingPunct="1">
        <a:lnSpc>
          <a:spcPct val="90000"/>
        </a:lnSpc>
        <a:spcBef>
          <a:spcPts val="1200"/>
        </a:spcBef>
        <a:spcAft>
          <a:spcPts val="200"/>
        </a:spcAft>
        <a:buClr>
          <a:schemeClr val="tx1"/>
        </a:buClr>
        <a:buFont typeface="Wingdings" pitchFamily="2" charset="2"/>
        <a:buChar char=""/>
        <a:defRPr sz="2200" kern="1200">
          <a:solidFill>
            <a:schemeClr val="tx1"/>
          </a:solidFill>
          <a:latin typeface="+mn-lt"/>
          <a:ea typeface="+mn-ea"/>
          <a:cs typeface="+mn-cs"/>
        </a:defRPr>
      </a:lvl1pPr>
      <a:lvl2pPr marL="411480" indent="-182880" algn="l" defTabSz="914400" rtl="0" eaLnBrk="1" latinLnBrk="0" hangingPunct="1">
        <a:lnSpc>
          <a:spcPct val="90000"/>
        </a:lnSpc>
        <a:spcBef>
          <a:spcPts val="200"/>
        </a:spcBef>
        <a:spcAft>
          <a:spcPts val="400"/>
        </a:spcAft>
        <a:buClr>
          <a:schemeClr val="tx1"/>
        </a:buClr>
        <a:buFont typeface="Wingdings" pitchFamily="2" charset="2"/>
        <a:buChar char=""/>
        <a:defRPr sz="2000" kern="1200">
          <a:solidFill>
            <a:schemeClr val="tx1"/>
          </a:solidFill>
          <a:latin typeface="+mn-lt"/>
          <a:ea typeface="+mn-ea"/>
          <a:cs typeface="+mn-cs"/>
        </a:defRPr>
      </a:lvl2pPr>
      <a:lvl3pPr marL="640080" indent="-182880" algn="l" defTabSz="914400" rtl="0" eaLnBrk="1" latinLnBrk="0" hangingPunct="1">
        <a:lnSpc>
          <a:spcPct val="90000"/>
        </a:lnSpc>
        <a:spcBef>
          <a:spcPts val="200"/>
        </a:spcBef>
        <a:spcAft>
          <a:spcPts val="400"/>
        </a:spcAft>
        <a:buClr>
          <a:schemeClr val="tx1"/>
        </a:buClr>
        <a:buFont typeface="Wingdings" pitchFamily="2" charset="2"/>
        <a:buChar char=""/>
        <a:defRPr sz="1800" kern="1200">
          <a:solidFill>
            <a:schemeClr val="tx1"/>
          </a:solidFill>
          <a:latin typeface="+mn-lt"/>
          <a:ea typeface="+mn-ea"/>
          <a:cs typeface="+mn-cs"/>
        </a:defRPr>
      </a:lvl3pPr>
      <a:lvl4pPr marL="8686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4pPr>
      <a:lvl5pPr marL="10972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5pPr>
      <a:lvl6pPr marL="12846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6pPr>
      <a:lvl7pPr marL="14718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7pPr>
      <a:lvl8pPr marL="16290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8pPr>
      <a:lvl9pPr marL="18062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4C87A211-F3F9-4EAC-AF15-6BB851D46F22}" type="datetimeFigureOut">
              <a:rPr lang="en-IN" smtClean="0"/>
              <a:t>16-11-2021</a:t>
            </a:fld>
            <a:endParaRPr lang="en-IN"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IN" dirty="0"/>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4F7BDEBB-A547-42DE-A546-80C77D3D904A}" type="slidenum">
              <a:rPr lang="en-IN" smtClean="0"/>
              <a:t>‹#›</a:t>
            </a:fld>
            <a:endParaRPr lang="en-IN" dirty="0"/>
          </a:p>
        </p:txBody>
      </p:sp>
    </p:spTree>
    <p:extLst>
      <p:ext uri="{BB962C8B-B14F-4D97-AF65-F5344CB8AC3E}">
        <p14:creationId xmlns:p14="http://schemas.microsoft.com/office/powerpoint/2010/main" val="3379093347"/>
      </p:ext>
    </p:extLst>
  </p:cSld>
  <p:clrMap bg1="dk1" tx1="lt1" bg2="dk2" tx2="lt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C0-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C87A211-F3F9-4EAC-AF15-6BB851D46F22}" type="datetimeFigureOut">
              <a:rPr lang="en-IN" smtClean="0"/>
              <a:t>16-11-2021</a:t>
            </a:fld>
            <a:endParaRPr lang="en-IN" dirty="0"/>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IN" dirty="0"/>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F7BDEBB-A547-42DE-A546-80C77D3D904A}" type="slidenum">
              <a:rPr lang="en-IN" smtClean="0"/>
              <a:t>‹#›</a:t>
            </a:fld>
            <a:endParaRPr lang="en-IN" dirty="0"/>
          </a:p>
        </p:txBody>
      </p:sp>
    </p:spTree>
    <p:extLst>
      <p:ext uri="{BB962C8B-B14F-4D97-AF65-F5344CB8AC3E}">
        <p14:creationId xmlns:p14="http://schemas.microsoft.com/office/powerpoint/2010/main" val="1135953962"/>
      </p:ext>
    </p:extLst>
  </p:cSld>
  <p:clrMap bg1="dk1" tx1="lt1" bg2="dk2" tx2="lt2" accent1="accent1" accent2="accent2" accent3="accent3" accent4="accent4" accent5="accent5" accent6="accent6" hlink="hlink" folHlink="folHlink"/>
  <p:sldLayoutIdLst>
    <p:sldLayoutId id="2147483810" r:id="rId1"/>
    <p:sldLayoutId id="2147483811" r:id="rId2"/>
    <p:sldLayoutId id="2147483812" r:id="rId3"/>
    <p:sldLayoutId id="2147483813" r:id="rId4"/>
    <p:sldLayoutId id="2147483814" r:id="rId5"/>
    <p:sldLayoutId id="2147483815" r:id="rId6"/>
    <p:sldLayoutId id="2147483816" r:id="rId7"/>
    <p:sldLayoutId id="2147483817" r:id="rId8"/>
    <p:sldLayoutId id="2147483818" r:id="rId9"/>
    <p:sldLayoutId id="2147483819" r:id="rId10"/>
    <p:sldLayoutId id="2147483820" r:id="rId11"/>
    <p:sldLayoutId id="2147483821" r:id="rId12"/>
    <p:sldLayoutId id="2147483822" r:id="rId13"/>
    <p:sldLayoutId id="2147483823" r:id="rId14"/>
    <p:sldLayoutId id="2147483824" r:id="rId15"/>
    <p:sldLayoutId id="2147483825" r:id="rId16"/>
    <p:sldLayoutId id="2147483826" r:id="rId17"/>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8.jpeg"/><Relationship Id="rId2" Type="http://schemas.openxmlformats.org/officeDocument/2006/relationships/diagramData" Target="../diagrams/data1.xml"/><Relationship Id="rId1" Type="http://schemas.openxmlformats.org/officeDocument/2006/relationships/slideLayout" Target="../slideLayouts/slideLayout40.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0.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13.xml"/><Relationship Id="rId5" Type="http://schemas.openxmlformats.org/officeDocument/2006/relationships/image" Target="../media/image25.svg"/><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3.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41.xml"/></Relationships>
</file>

<file path=ppt/slides/_rels/slide14.xml.rels><?xml version="1.0" encoding="UTF-8" standalone="yes"?>
<Relationships xmlns="http://schemas.openxmlformats.org/package/2006/relationships"><Relationship Id="rId3" Type="http://schemas.openxmlformats.org/officeDocument/2006/relationships/hyperlink" Target="https://automotive-transportation.basf.com/global/en/automotive/stories/virtual-car-drives-mobility-industry-forward.html" TargetMode="External"/><Relationship Id="rId2" Type="http://schemas.openxmlformats.org/officeDocument/2006/relationships/hyperlink" Target="https://flightexperience.com/pages/boeing-737-flight-simulator" TargetMode="External"/><Relationship Id="rId1" Type="http://schemas.openxmlformats.org/officeDocument/2006/relationships/slideLayout" Target="../slideLayouts/slideLayout41.xml"/><Relationship Id="rId6" Type="http://schemas.openxmlformats.org/officeDocument/2006/relationships/hyperlink" Target="https://www.vectorstock.com/" TargetMode="External"/><Relationship Id="rId5" Type="http://schemas.openxmlformats.org/officeDocument/2006/relationships/hyperlink" Target="https://www.dreamstime.com/" TargetMode="External"/><Relationship Id="rId4" Type="http://schemas.openxmlformats.org/officeDocument/2006/relationships/hyperlink" Target="https://www.oculus.com/" TargetMode="External"/></Relationships>
</file>

<file path=ppt/slides/_rels/slide1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1.xml"/></Relationships>
</file>

<file path=ppt/slides/_rels/slide4.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0.jpeg"/><Relationship Id="rId1" Type="http://schemas.openxmlformats.org/officeDocument/2006/relationships/slideLayout" Target="../slideLayouts/slideLayout41.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 Id="rId9" Type="http://schemas.openxmlformats.org/officeDocument/2006/relationships/image" Target="../media/image14.png"/></Relationships>
</file>

<file path=ppt/slides/_rels/slide5.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15.jpeg"/><Relationship Id="rId1" Type="http://schemas.openxmlformats.org/officeDocument/2006/relationships/slideLayout" Target="../slideLayouts/slideLayout41.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 Id="rId9" Type="http://schemas.openxmlformats.org/officeDocument/2006/relationships/image" Target="../media/image17.png"/></Relationships>
</file>

<file path=ppt/slides/_rels/slide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1.xml"/></Relationships>
</file>

<file path=ppt/slides/_rels/slide7.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4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F21809-8CE3-4299-BEF8-BF4C7485FEF0}"/>
              </a:ext>
            </a:extLst>
          </p:cNvPr>
          <p:cNvSpPr>
            <a:spLocks noGrp="1"/>
          </p:cNvSpPr>
          <p:nvPr>
            <p:ph type="ctrTitle"/>
          </p:nvPr>
        </p:nvSpPr>
        <p:spPr>
          <a:xfrm>
            <a:off x="1504482" y="194884"/>
            <a:ext cx="8749712" cy="1001898"/>
          </a:xfrm>
          <a:noFill/>
          <a:ln>
            <a:noFill/>
          </a:ln>
        </p:spPr>
        <p:style>
          <a:lnRef idx="0">
            <a:scrgbClr r="0" g="0" b="0"/>
          </a:lnRef>
          <a:fillRef idx="0">
            <a:scrgbClr r="0" g="0" b="0"/>
          </a:fillRef>
          <a:effectRef idx="0">
            <a:scrgbClr r="0" g="0" b="0"/>
          </a:effectRef>
          <a:fontRef idx="minor">
            <a:schemeClr val="dk1"/>
          </a:fontRef>
        </p:style>
        <p:txBody>
          <a:bodyPr vert="horz" lIns="91440" tIns="45720" rIns="91440" bIns="45720" rtlCol="0" anchor="b">
            <a:normAutofit fontScale="90000"/>
          </a:bodyPr>
          <a:lstStyle/>
          <a:p>
            <a:pPr algn="l"/>
            <a:r>
              <a:rPr lang="en-US" sz="4100" i="1" u="sng" cap="none" dirty="0">
                <a:ln w="0">
                  <a:solidFill>
                    <a:srgbClr val="FF0000"/>
                  </a:solidFill>
                </a:ln>
                <a:solidFill>
                  <a:schemeClr val="tx1"/>
                </a:solidFill>
                <a:effectLst>
                  <a:glow rad="228600">
                    <a:schemeClr val="accent1">
                      <a:satMod val="175000"/>
                      <a:alpha val="40000"/>
                    </a:schemeClr>
                  </a:glow>
                  <a:outerShdw blurRad="38100" dist="25400" dir="5400000" algn="ctr" rotWithShape="0">
                    <a:srgbClr val="6E747A">
                      <a:alpha val="43000"/>
                    </a:srgbClr>
                  </a:outerShdw>
                </a:effectLst>
                <a:latin typeface="Stencil" pitchFamily="82" charset="77"/>
              </a:rPr>
              <a:t>19CSE100</a:t>
            </a:r>
            <a:r>
              <a:rPr lang="en-US" sz="4100" i="1" cap="none" dirty="0">
                <a:ln w="0">
                  <a:solidFill>
                    <a:srgbClr val="FF0000"/>
                  </a:solidFill>
                </a:ln>
                <a:solidFill>
                  <a:schemeClr val="tx1"/>
                </a:solidFill>
                <a:effectLst>
                  <a:glow rad="228600">
                    <a:schemeClr val="accent1">
                      <a:satMod val="175000"/>
                      <a:alpha val="40000"/>
                    </a:schemeClr>
                  </a:glow>
                  <a:outerShdw blurRad="38100" dist="25400" dir="5400000" algn="ctr" rotWithShape="0">
                    <a:srgbClr val="6E747A">
                      <a:alpha val="43000"/>
                    </a:srgbClr>
                  </a:outerShdw>
                </a:effectLst>
                <a:latin typeface="Stencil" pitchFamily="82" charset="77"/>
              </a:rPr>
              <a:t>_</a:t>
            </a:r>
            <a:r>
              <a:rPr lang="en-US" sz="4100" i="1" u="sng" cap="none" dirty="0">
                <a:ln w="0">
                  <a:solidFill>
                    <a:srgbClr val="FF0000"/>
                  </a:solidFill>
                </a:ln>
                <a:solidFill>
                  <a:schemeClr val="tx1"/>
                </a:solidFill>
                <a:effectLst>
                  <a:glow rad="228600">
                    <a:schemeClr val="accent1">
                      <a:satMod val="175000"/>
                      <a:alpha val="40000"/>
                    </a:schemeClr>
                  </a:glow>
                  <a:outerShdw blurRad="38100" dist="25400" dir="5400000" algn="ctr" rotWithShape="0">
                    <a:srgbClr val="6E747A">
                      <a:alpha val="43000"/>
                    </a:srgbClr>
                  </a:outerShdw>
                </a:effectLst>
                <a:latin typeface="Stencil" pitchFamily="82" charset="77"/>
              </a:rPr>
              <a:t>PSAT</a:t>
            </a:r>
            <a:r>
              <a:rPr lang="en-US" sz="4100" i="1" cap="none" dirty="0">
                <a:ln w="0">
                  <a:solidFill>
                    <a:srgbClr val="FF0000"/>
                  </a:solidFill>
                </a:ln>
                <a:solidFill>
                  <a:schemeClr val="tx1"/>
                </a:solidFill>
                <a:effectLst>
                  <a:glow rad="228600">
                    <a:schemeClr val="accent1">
                      <a:satMod val="175000"/>
                      <a:alpha val="40000"/>
                    </a:schemeClr>
                  </a:glow>
                  <a:outerShdw blurRad="38100" dist="25400" dir="5400000" algn="ctr" rotWithShape="0">
                    <a:srgbClr val="6E747A">
                      <a:alpha val="43000"/>
                    </a:srgbClr>
                  </a:outerShdw>
                </a:effectLst>
                <a:latin typeface="Stencil" pitchFamily="82" charset="77"/>
              </a:rPr>
              <a:t> </a:t>
            </a:r>
            <a:r>
              <a:rPr lang="en-US" sz="4100" i="1" u="sng" cap="none" dirty="0">
                <a:ln w="0">
                  <a:solidFill>
                    <a:srgbClr val="FF0000"/>
                  </a:solidFill>
                </a:ln>
                <a:solidFill>
                  <a:schemeClr val="tx1"/>
                </a:solidFill>
                <a:effectLst>
                  <a:glow rad="228600">
                    <a:schemeClr val="accent1">
                      <a:satMod val="175000"/>
                      <a:alpha val="40000"/>
                    </a:schemeClr>
                  </a:glow>
                  <a:outerShdw blurRad="38100" dist="25400" dir="5400000" algn="ctr" rotWithShape="0">
                    <a:srgbClr val="6E747A">
                      <a:alpha val="43000"/>
                    </a:srgbClr>
                  </a:outerShdw>
                </a:effectLst>
                <a:latin typeface="Stencil" pitchFamily="82" charset="77"/>
              </a:rPr>
              <a:t>DESIGN</a:t>
            </a:r>
            <a:r>
              <a:rPr lang="en-US" sz="4100" i="1" cap="none" dirty="0">
                <a:ln w="0">
                  <a:solidFill>
                    <a:srgbClr val="FF0000"/>
                  </a:solidFill>
                </a:ln>
                <a:solidFill>
                  <a:schemeClr val="tx1"/>
                </a:solidFill>
                <a:effectLst>
                  <a:glow rad="228600">
                    <a:schemeClr val="accent1">
                      <a:satMod val="175000"/>
                      <a:alpha val="40000"/>
                    </a:schemeClr>
                  </a:glow>
                  <a:outerShdw blurRad="38100" dist="25400" dir="5400000" algn="ctr" rotWithShape="0">
                    <a:srgbClr val="6E747A">
                      <a:alpha val="43000"/>
                    </a:srgbClr>
                  </a:outerShdw>
                </a:effectLst>
                <a:latin typeface="Stencil" pitchFamily="82" charset="77"/>
              </a:rPr>
              <a:t> </a:t>
            </a:r>
            <a:r>
              <a:rPr lang="en-US" sz="4100" i="1" u="sng" cap="none" dirty="0">
                <a:ln w="0">
                  <a:solidFill>
                    <a:srgbClr val="FF0000"/>
                  </a:solidFill>
                </a:ln>
                <a:solidFill>
                  <a:schemeClr val="tx1"/>
                </a:solidFill>
                <a:effectLst>
                  <a:glow rad="228600">
                    <a:schemeClr val="accent1">
                      <a:satMod val="175000"/>
                      <a:alpha val="40000"/>
                    </a:schemeClr>
                  </a:glow>
                  <a:outerShdw blurRad="38100" dist="25400" dir="5400000" algn="ctr" rotWithShape="0">
                    <a:srgbClr val="6E747A">
                      <a:alpha val="43000"/>
                    </a:srgbClr>
                  </a:outerShdw>
                </a:effectLst>
                <a:latin typeface="Stencil" pitchFamily="82" charset="77"/>
              </a:rPr>
              <a:t>CHALLENGE</a:t>
            </a:r>
          </a:p>
        </p:txBody>
      </p:sp>
      <p:graphicFrame>
        <p:nvGraphicFramePr>
          <p:cNvPr id="3" name="Diagram 2">
            <a:extLst>
              <a:ext uri="{FF2B5EF4-FFF2-40B4-BE49-F238E27FC236}">
                <a16:creationId xmlns:a16="http://schemas.microsoft.com/office/drawing/2014/main" id="{1A532A07-42AE-413A-9968-DE5E46A0A908}"/>
              </a:ext>
            </a:extLst>
          </p:cNvPr>
          <p:cNvGraphicFramePr/>
          <p:nvPr/>
        </p:nvGraphicFramePr>
        <p:xfrm>
          <a:off x="5646647" y="1836859"/>
          <a:ext cx="4428871" cy="341393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 name="TextBox 9">
            <a:extLst>
              <a:ext uri="{FF2B5EF4-FFF2-40B4-BE49-F238E27FC236}">
                <a16:creationId xmlns:a16="http://schemas.microsoft.com/office/drawing/2014/main" id="{F0E601CF-CEC8-4DF8-9D3E-585AB0D2DBE5}"/>
              </a:ext>
            </a:extLst>
          </p:cNvPr>
          <p:cNvSpPr txBox="1"/>
          <p:nvPr/>
        </p:nvSpPr>
        <p:spPr>
          <a:xfrm>
            <a:off x="7144632" y="1236065"/>
            <a:ext cx="2575369" cy="461665"/>
          </a:xfrm>
          <a:prstGeom prst="rect">
            <a:avLst/>
          </a:prstGeom>
          <a:noFill/>
        </p:spPr>
        <p:txBody>
          <a:bodyPr wrap="square">
            <a:spAutoFit/>
          </a:bodyPr>
          <a:lstStyle/>
          <a:p>
            <a:r>
              <a:rPr lang="en-IN" sz="2400" b="1" i="1" dirty="0">
                <a:ln w="22225">
                  <a:solidFill>
                    <a:srgbClr val="FF0000"/>
                  </a:solidFill>
                  <a:prstDash val="solid"/>
                </a:ln>
                <a:solidFill>
                  <a:srgbClr val="0070C0"/>
                </a:solidFill>
              </a:rPr>
              <a:t>CLASS : ECE-A</a:t>
            </a:r>
          </a:p>
        </p:txBody>
      </p:sp>
      <p:pic>
        <p:nvPicPr>
          <p:cNvPr id="13" name="Picture 12">
            <a:extLst>
              <a:ext uri="{FF2B5EF4-FFF2-40B4-BE49-F238E27FC236}">
                <a16:creationId xmlns:a16="http://schemas.microsoft.com/office/drawing/2014/main" id="{45B3864E-10D3-F74C-A882-DF393703A90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96881" y="1836860"/>
            <a:ext cx="5349766" cy="3413934"/>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92106715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A398A9-4AFC-41A1-B61E-9B54CBB2451D}"/>
              </a:ext>
            </a:extLst>
          </p:cNvPr>
          <p:cNvSpPr>
            <a:spLocks noGrp="1"/>
          </p:cNvSpPr>
          <p:nvPr>
            <p:ph type="title"/>
          </p:nvPr>
        </p:nvSpPr>
        <p:spPr>
          <a:xfrm>
            <a:off x="522514" y="284176"/>
            <a:ext cx="3886199" cy="1508760"/>
          </a:xfrm>
        </p:spPr>
        <p:txBody>
          <a:bodyPr>
            <a:normAutofit/>
            <a:scene3d>
              <a:camera prst="orthographicFront"/>
              <a:lightRig rig="harsh" dir="t"/>
            </a:scene3d>
            <a:sp3d extrusionH="57150" prstMaterial="matte">
              <a:bevelT w="63500" h="12700" prst="angle"/>
              <a:contourClr>
                <a:schemeClr val="bg1">
                  <a:lumMod val="65000"/>
                </a:schemeClr>
              </a:contourClr>
            </a:sp3d>
          </a:bodyPr>
          <a:lstStyle/>
          <a:p>
            <a:r>
              <a:rPr lang="en-US" b="1" cap="none" dirty="0">
                <a:ln w="9525">
                  <a:solidFill>
                    <a:schemeClr val="bg1"/>
                  </a:solidFill>
                  <a:prstDash val="solid"/>
                </a:ln>
                <a:solidFill>
                  <a:schemeClr val="tx1"/>
                </a:solidFill>
                <a:effectLst>
                  <a:outerShdw blurRad="12700" dist="38100" dir="2700000" algn="tl" rotWithShape="0">
                    <a:schemeClr val="bg1">
                      <a:lumMod val="50000"/>
                    </a:schemeClr>
                  </a:outerShdw>
                </a:effectLst>
              </a:rPr>
              <a:t>Efficiency and practicality</a:t>
            </a:r>
            <a:endParaRPr lang="en-IN" b="1" cap="none"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
        <p:nvSpPr>
          <p:cNvPr id="3" name="Content Placeholder 2">
            <a:extLst>
              <a:ext uri="{FF2B5EF4-FFF2-40B4-BE49-F238E27FC236}">
                <a16:creationId xmlns:a16="http://schemas.microsoft.com/office/drawing/2014/main" id="{4F51DCC1-9DAE-4E7C-BC41-DFCED79224B5}"/>
              </a:ext>
            </a:extLst>
          </p:cNvPr>
          <p:cNvSpPr>
            <a:spLocks noGrp="1"/>
          </p:cNvSpPr>
          <p:nvPr>
            <p:ph idx="1"/>
          </p:nvPr>
        </p:nvSpPr>
        <p:spPr>
          <a:xfrm>
            <a:off x="560756" y="1860563"/>
            <a:ext cx="3945297" cy="4806857"/>
          </a:xfrm>
        </p:spPr>
        <p:txBody>
          <a:bodyPr>
            <a:normAutofit fontScale="85000" lnSpcReduction="10000"/>
          </a:bodyPr>
          <a:lstStyle/>
          <a:p>
            <a:pPr marL="0" indent="0">
              <a:buNone/>
            </a:pPr>
            <a:r>
              <a:rPr lang="en-US" sz="2800" dirty="0">
                <a:solidFill>
                  <a:schemeClr val="accent6">
                    <a:lumMod val="75000"/>
                  </a:schemeClr>
                </a:solidFill>
                <a:latin typeface="Eras Medium ITC" panose="020B0602030504020804" pitchFamily="34" charset="0"/>
              </a:rPr>
              <a:t>Practicality Reasons:</a:t>
            </a:r>
          </a:p>
          <a:p>
            <a:pPr>
              <a:buFont typeface="Wingdings" panose="05000000000000000000" pitchFamily="2" charset="2"/>
              <a:buChar char="ü"/>
            </a:pPr>
            <a:r>
              <a:rPr lang="en-US" sz="2800" dirty="0">
                <a:solidFill>
                  <a:schemeClr val="accent1">
                    <a:lumMod val="40000"/>
                    <a:lumOff val="60000"/>
                  </a:schemeClr>
                </a:solidFill>
                <a:latin typeface="Eras Medium ITC" panose="020B0602030504020804" pitchFamily="34" charset="0"/>
              </a:rPr>
              <a:t>Buying and maintenance of computer vs Physical car is less</a:t>
            </a:r>
          </a:p>
          <a:p>
            <a:pPr>
              <a:buFont typeface="Wingdings" panose="05000000000000000000" pitchFamily="2" charset="2"/>
              <a:buChar char="ü"/>
            </a:pPr>
            <a:r>
              <a:rPr lang="en-IN" sz="2800" b="0" i="0" dirty="0">
                <a:solidFill>
                  <a:schemeClr val="accent1">
                    <a:lumMod val="40000"/>
                    <a:lumOff val="60000"/>
                  </a:schemeClr>
                </a:solidFill>
                <a:effectLst/>
                <a:latin typeface="Eras Medium ITC" panose="020B0602030504020804" pitchFamily="34" charset="0"/>
              </a:rPr>
              <a:t>The only investment is the upfront cost of purchase as there's virtually no cost of running needed except electricity bills</a:t>
            </a:r>
          </a:p>
          <a:p>
            <a:pPr>
              <a:buFont typeface="Wingdings" panose="05000000000000000000" pitchFamily="2" charset="2"/>
              <a:buChar char="ü"/>
            </a:pPr>
            <a:r>
              <a:rPr lang="en-IN" sz="2800" b="0" i="0" dirty="0">
                <a:solidFill>
                  <a:schemeClr val="accent1">
                    <a:lumMod val="40000"/>
                    <a:lumOff val="60000"/>
                  </a:schemeClr>
                </a:solidFill>
                <a:effectLst/>
                <a:latin typeface="Eras Medium ITC" panose="020B0602030504020804" pitchFamily="34" charset="0"/>
              </a:rPr>
              <a:t>Not everyone need to own these machines as they'd be only present only in the driving schools</a:t>
            </a:r>
            <a:endParaRPr lang="en-US" sz="2800" dirty="0">
              <a:solidFill>
                <a:schemeClr val="accent1">
                  <a:lumMod val="40000"/>
                  <a:lumOff val="60000"/>
                </a:schemeClr>
              </a:solidFill>
              <a:latin typeface="Eras Medium ITC" panose="020B0602030504020804" pitchFamily="34" charset="0"/>
            </a:endParaRPr>
          </a:p>
          <a:p>
            <a:pPr marL="0" indent="0">
              <a:buNone/>
            </a:pPr>
            <a:endParaRPr lang="en-US" sz="2800" dirty="0">
              <a:solidFill>
                <a:schemeClr val="accent1">
                  <a:lumMod val="40000"/>
                  <a:lumOff val="60000"/>
                </a:schemeClr>
              </a:solidFill>
              <a:latin typeface="Eras Medium ITC" panose="020B0602030504020804" pitchFamily="34" charset="0"/>
            </a:endParaRPr>
          </a:p>
          <a:p>
            <a:pPr>
              <a:buFont typeface="Wingdings" panose="05000000000000000000" pitchFamily="2" charset="2"/>
              <a:buChar char="ü"/>
            </a:pPr>
            <a:endParaRPr lang="en-IN" sz="2800" dirty="0">
              <a:solidFill>
                <a:schemeClr val="accent1">
                  <a:lumMod val="40000"/>
                  <a:lumOff val="60000"/>
                </a:schemeClr>
              </a:solidFill>
              <a:latin typeface="Eras Medium ITC" panose="020B0602030504020804" pitchFamily="34" charset="0"/>
            </a:endParaRPr>
          </a:p>
        </p:txBody>
      </p:sp>
      <p:sp useBgFill="1">
        <p:nvSpPr>
          <p:cNvPr id="10" name="Rectangle 12">
            <a:extLst>
              <a:ext uri="{FF2B5EF4-FFF2-40B4-BE49-F238E27FC236}">
                <a16:creationId xmlns:a16="http://schemas.microsoft.com/office/drawing/2014/main" id="{494D45AE-1E70-46DE-8CEB-37E01B0804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43120" y="0"/>
            <a:ext cx="754888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C844AD36-4F46-4173-8A18-BA4C2267A9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7283" y="0"/>
            <a:ext cx="4027471" cy="394895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Graphic 7" descr="Car with solid fill">
            <a:extLst>
              <a:ext uri="{FF2B5EF4-FFF2-40B4-BE49-F238E27FC236}">
                <a16:creationId xmlns:a16="http://schemas.microsoft.com/office/drawing/2014/main" id="{9A8D3B49-E612-4546-A622-6A4FA0143BA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255444" y="321733"/>
            <a:ext cx="3324110" cy="3324110"/>
          </a:xfrm>
          <a:prstGeom prst="rect">
            <a:avLst/>
          </a:prstGeom>
        </p:spPr>
      </p:pic>
      <p:sp>
        <p:nvSpPr>
          <p:cNvPr id="17" name="Rectangle 16">
            <a:extLst>
              <a:ext uri="{FF2B5EF4-FFF2-40B4-BE49-F238E27FC236}">
                <a16:creationId xmlns:a16="http://schemas.microsoft.com/office/drawing/2014/main" id="{7EDEE670-2A62-4487-B887-E9EE536440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084592" y="0"/>
            <a:ext cx="3107408" cy="2828913"/>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0C91C101-B43C-419E-8197-06D7E53B5C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7284" y="4109826"/>
            <a:ext cx="4016442" cy="2748174"/>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DBAE892B-B008-4202-A3A4-E2280B0A08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099034" y="2989781"/>
            <a:ext cx="3092966" cy="386821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Graphic 4" descr="Artificial Intelligence with solid fill">
            <a:extLst>
              <a:ext uri="{FF2B5EF4-FFF2-40B4-BE49-F238E27FC236}">
                <a16:creationId xmlns:a16="http://schemas.microsoft.com/office/drawing/2014/main" id="{5D84054C-3FB9-4375-8387-F7C38B7E672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410289" y="3702705"/>
            <a:ext cx="2459976" cy="2459976"/>
          </a:xfrm>
          <a:prstGeom prst="rect">
            <a:avLst/>
          </a:prstGeom>
        </p:spPr>
      </p:pic>
      <p:sp>
        <p:nvSpPr>
          <p:cNvPr id="4" name="TextBox 3">
            <a:extLst>
              <a:ext uri="{FF2B5EF4-FFF2-40B4-BE49-F238E27FC236}">
                <a16:creationId xmlns:a16="http://schemas.microsoft.com/office/drawing/2014/main" id="{90E57822-8C51-439C-9AEA-472A31C72498}"/>
              </a:ext>
            </a:extLst>
          </p:cNvPr>
          <p:cNvSpPr txBox="1"/>
          <p:nvPr/>
        </p:nvSpPr>
        <p:spPr>
          <a:xfrm>
            <a:off x="4907283" y="4263992"/>
            <a:ext cx="4027471" cy="2554545"/>
          </a:xfrm>
          <a:prstGeom prst="rect">
            <a:avLst/>
          </a:prstGeom>
          <a:noFill/>
        </p:spPr>
        <p:txBody>
          <a:bodyPr wrap="square" rtlCol="0">
            <a:spAutoFit/>
          </a:bodyPr>
          <a:lstStyle/>
          <a:p>
            <a:r>
              <a:rPr lang="en-US" sz="2000" dirty="0">
                <a:solidFill>
                  <a:schemeClr val="accent1">
                    <a:lumMod val="50000"/>
                  </a:schemeClr>
                </a:solidFill>
                <a:latin typeface="Eras Medium ITC" panose="020B0602030504020804" pitchFamily="34" charset="0"/>
              </a:rPr>
              <a:t>In case of efficiency the only requirements are a powerful Computer and a VR headset which will obviously cheaper than a decent car and this need not be owned by everyone so it can be hired for a specific time at certain practice centers</a:t>
            </a:r>
            <a:endParaRPr lang="en-IN" sz="2000" dirty="0">
              <a:solidFill>
                <a:schemeClr val="accent1">
                  <a:lumMod val="50000"/>
                </a:schemeClr>
              </a:solidFill>
              <a:latin typeface="Eras Medium ITC" panose="020B0602030504020804" pitchFamily="34" charset="0"/>
            </a:endParaRPr>
          </a:p>
        </p:txBody>
      </p:sp>
    </p:spTree>
    <p:extLst>
      <p:ext uri="{BB962C8B-B14F-4D97-AF65-F5344CB8AC3E}">
        <p14:creationId xmlns:p14="http://schemas.microsoft.com/office/powerpoint/2010/main" val="235918507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471EFA-B0CC-4834-8B6F-D9DEC2ED2F2D}"/>
              </a:ext>
            </a:extLst>
          </p:cNvPr>
          <p:cNvSpPr>
            <a:spLocks noGrp="1"/>
          </p:cNvSpPr>
          <p:nvPr>
            <p:ph type="title"/>
          </p:nvPr>
        </p:nvSpPr>
        <p:spPr>
          <a:xfrm>
            <a:off x="285307" y="309901"/>
            <a:ext cx="9808597" cy="1146176"/>
          </a:xfrm>
        </p:spPr>
        <p:txBody>
          <a:bodyPr>
            <a:normAutofit/>
          </a:bodyPr>
          <a:lstStyle/>
          <a:p>
            <a:r>
              <a:rPr lang="en-IN" b="1" i="1" u="sng" cap="none" dirty="0">
                <a:ln w="22225">
                  <a:solidFill>
                    <a:schemeClr val="accent2"/>
                  </a:solidFill>
                  <a:prstDash val="solid"/>
                </a:ln>
                <a:solidFill>
                  <a:schemeClr val="accent2">
                    <a:lumMod val="40000"/>
                    <a:lumOff val="60000"/>
                  </a:schemeClr>
                </a:solidFill>
                <a:latin typeface="Artifakt Element Heavy" panose="020B0B03050000020004" pitchFamily="34" charset="0"/>
                <a:ea typeface="Artifakt Element Heavy" panose="020B0B03050000020004" pitchFamily="34" charset="0"/>
              </a:rPr>
              <a:t>BOUNDARY CASES</a:t>
            </a:r>
          </a:p>
        </p:txBody>
      </p:sp>
      <p:sp>
        <p:nvSpPr>
          <p:cNvPr id="3" name="Content Placeholder 2">
            <a:extLst>
              <a:ext uri="{FF2B5EF4-FFF2-40B4-BE49-F238E27FC236}">
                <a16:creationId xmlns:a16="http://schemas.microsoft.com/office/drawing/2014/main" id="{4698CC10-CE3D-41E5-85A4-3749209B4B47}"/>
              </a:ext>
            </a:extLst>
          </p:cNvPr>
          <p:cNvSpPr>
            <a:spLocks noGrp="1"/>
          </p:cNvSpPr>
          <p:nvPr>
            <p:ph idx="1"/>
          </p:nvPr>
        </p:nvSpPr>
        <p:spPr>
          <a:xfrm>
            <a:off x="838201" y="2055811"/>
            <a:ext cx="7315200" cy="4121152"/>
          </a:xfrm>
        </p:spPr>
        <p:txBody>
          <a:bodyPr vert="horz" lIns="91440" tIns="45720" rIns="91440" bIns="45720" rtlCol="0" anchor="t">
            <a:normAutofit/>
          </a:bodyPr>
          <a:lstStyle/>
          <a:p>
            <a:pPr marL="457200" lvl="1" indent="0">
              <a:buNone/>
            </a:pPr>
            <a:endParaRPr lang="en-US" dirty="0"/>
          </a:p>
          <a:p>
            <a:pPr lvl="1"/>
            <a:endParaRPr lang="en-IN" dirty="0"/>
          </a:p>
        </p:txBody>
      </p:sp>
      <p:sp>
        <p:nvSpPr>
          <p:cNvPr id="4" name="TextBox 3">
            <a:extLst>
              <a:ext uri="{FF2B5EF4-FFF2-40B4-BE49-F238E27FC236}">
                <a16:creationId xmlns:a16="http://schemas.microsoft.com/office/drawing/2014/main" id="{2CE8F85F-320A-44FF-A678-C8554151DA93}"/>
              </a:ext>
            </a:extLst>
          </p:cNvPr>
          <p:cNvSpPr txBox="1"/>
          <p:nvPr/>
        </p:nvSpPr>
        <p:spPr>
          <a:xfrm>
            <a:off x="285307" y="1765005"/>
            <a:ext cx="8579560" cy="526297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buAutoNum type="arabicParenR"/>
            </a:pPr>
            <a:r>
              <a:rPr lang="en-US" sz="2400" dirty="0">
                <a:solidFill>
                  <a:schemeClr val="accent2">
                    <a:lumMod val="40000"/>
                    <a:lumOff val="60000"/>
                  </a:schemeClr>
                </a:solidFill>
                <a:latin typeface="Calisto MT"/>
                <a:cs typeface="Calibri"/>
              </a:rPr>
              <a:t>Simulating human behavior in the virtual environment :</a:t>
            </a:r>
          </a:p>
          <a:p>
            <a:endParaRPr lang="en-US" sz="2400" dirty="0">
              <a:solidFill>
                <a:schemeClr val="accent2">
                  <a:lumMod val="40000"/>
                  <a:lumOff val="60000"/>
                </a:schemeClr>
              </a:solidFill>
              <a:latin typeface="Calisto MT"/>
              <a:cs typeface="Calibri"/>
            </a:endParaRPr>
          </a:p>
          <a:p>
            <a:r>
              <a:rPr lang="en-US" sz="2400" dirty="0">
                <a:latin typeface="Dubai Medium" panose="020B0603030403030204" pitchFamily="34" charset="-78"/>
                <a:cs typeface="Dubai Medium" panose="020B0603030403030204" pitchFamily="34" charset="-78"/>
              </a:rPr>
              <a:t>                    </a:t>
            </a:r>
            <a:r>
              <a:rPr lang="en-US" sz="2400" dirty="0">
                <a:solidFill>
                  <a:schemeClr val="accent4">
                    <a:lumMod val="40000"/>
                    <a:lumOff val="60000"/>
                  </a:schemeClr>
                </a:solidFill>
                <a:latin typeface="Dubai Medium" panose="020B0603030403030204" pitchFamily="34" charset="-78"/>
                <a:cs typeface="Dubai Medium" panose="020B0603030403030204" pitchFamily="34" charset="-78"/>
              </a:rPr>
              <a:t>This can be solved by a proper AI/ML code as if one can teach an NPC(Non-Player candidates) how to follow the rules, same can be done to teach them how to not follow the rules sometimes, thus mimicking real world human behavior</a:t>
            </a:r>
          </a:p>
          <a:p>
            <a:endParaRPr lang="en-US" sz="2400" dirty="0">
              <a:solidFill>
                <a:schemeClr val="accent2">
                  <a:lumMod val="40000"/>
                  <a:lumOff val="60000"/>
                </a:schemeClr>
              </a:solidFill>
              <a:latin typeface="Calisto MT"/>
              <a:cs typeface="Calibri"/>
            </a:endParaRPr>
          </a:p>
          <a:p>
            <a:r>
              <a:rPr lang="en-US" sz="2400" dirty="0">
                <a:solidFill>
                  <a:schemeClr val="accent2">
                    <a:lumMod val="40000"/>
                    <a:lumOff val="60000"/>
                  </a:schemeClr>
                </a:solidFill>
                <a:latin typeface="Calisto MT"/>
                <a:cs typeface="Calibri"/>
              </a:rPr>
              <a:t>2)In case of an accident by the human</a:t>
            </a:r>
          </a:p>
          <a:p>
            <a:endParaRPr lang="en-US" sz="2400" dirty="0">
              <a:solidFill>
                <a:schemeClr val="accent2">
                  <a:lumMod val="40000"/>
                  <a:lumOff val="60000"/>
                </a:schemeClr>
              </a:solidFill>
              <a:latin typeface="Calisto MT"/>
              <a:cs typeface="Calibri"/>
            </a:endParaRPr>
          </a:p>
          <a:p>
            <a:r>
              <a:rPr lang="en-US" sz="2400" dirty="0">
                <a:latin typeface="Calisto MT"/>
                <a:cs typeface="Calibri"/>
              </a:rPr>
              <a:t>                  </a:t>
            </a:r>
            <a:r>
              <a:rPr lang="en-US" sz="2400" dirty="0">
                <a:latin typeface="Dubai Medium" panose="020B0603030403030204" pitchFamily="34" charset="-78"/>
                <a:cs typeface="Dubai Medium" panose="020B0603030403030204" pitchFamily="34" charset="-78"/>
              </a:rPr>
              <a:t> </a:t>
            </a:r>
            <a:r>
              <a:rPr lang="en-US" sz="2400" dirty="0">
                <a:solidFill>
                  <a:schemeClr val="accent4">
                    <a:lumMod val="40000"/>
                    <a:lumOff val="60000"/>
                  </a:schemeClr>
                </a:solidFill>
                <a:latin typeface="Dubai Medium" panose="020B0603030403030204" pitchFamily="34" charset="-78"/>
                <a:cs typeface="Dubai Medium" panose="020B0603030403030204" pitchFamily="34" charset="-78"/>
              </a:rPr>
              <a:t>There is ZERO physical damage as the entire environment is virtual and lets assume the computer crashes of the workload, the cost of repairing the computer is far less than the costs for the physical damage incurred to both the humans and the car.</a:t>
            </a:r>
          </a:p>
        </p:txBody>
      </p:sp>
    </p:spTree>
    <p:extLst>
      <p:ext uri="{BB962C8B-B14F-4D97-AF65-F5344CB8AC3E}">
        <p14:creationId xmlns:p14="http://schemas.microsoft.com/office/powerpoint/2010/main" val="4644682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7A2A1-EAA9-4A5B-B18A-5C37D611683D}"/>
              </a:ext>
            </a:extLst>
          </p:cNvPr>
          <p:cNvSpPr>
            <a:spLocks noGrp="1"/>
          </p:cNvSpPr>
          <p:nvPr>
            <p:ph type="title"/>
          </p:nvPr>
        </p:nvSpPr>
        <p:spPr/>
        <p:txBody>
          <a:bodyPr/>
          <a:lstStyle/>
          <a:p>
            <a:r>
              <a:rPr lang="en-US" b="1" u="sng" spc="0" dirty="0">
                <a:ln w="22225">
                  <a:solidFill>
                    <a:schemeClr val="accent2"/>
                  </a:solidFill>
                  <a:prstDash val="solid"/>
                </a:ln>
                <a:solidFill>
                  <a:schemeClr val="accent2">
                    <a:lumMod val="40000"/>
                    <a:lumOff val="60000"/>
                  </a:schemeClr>
                </a:solidFill>
              </a:rPr>
              <a:t>STATES AVAILABLE IN THIS VIRTUAL CAR</a:t>
            </a:r>
            <a:endParaRPr lang="en-IN" b="1" u="sng" spc="0" dirty="0">
              <a:ln w="22225">
                <a:solidFill>
                  <a:schemeClr val="accent2"/>
                </a:solidFill>
                <a:prstDash val="solid"/>
              </a:ln>
              <a:solidFill>
                <a:schemeClr val="accent2">
                  <a:lumMod val="40000"/>
                  <a:lumOff val="60000"/>
                </a:schemeClr>
              </a:solidFill>
            </a:endParaRPr>
          </a:p>
        </p:txBody>
      </p:sp>
      <p:graphicFrame>
        <p:nvGraphicFramePr>
          <p:cNvPr id="4" name="Content Placeholder 3">
            <a:extLst>
              <a:ext uri="{FF2B5EF4-FFF2-40B4-BE49-F238E27FC236}">
                <a16:creationId xmlns:a16="http://schemas.microsoft.com/office/drawing/2014/main" id="{A794EE54-4F42-4639-A124-89D917432503}"/>
              </a:ext>
            </a:extLst>
          </p:cNvPr>
          <p:cNvGraphicFramePr>
            <a:graphicFrameLocks noGrp="1"/>
          </p:cNvGraphicFramePr>
          <p:nvPr>
            <p:ph idx="1"/>
            <p:extLst>
              <p:ext uri="{D42A27DB-BD31-4B8C-83A1-F6EECF244321}">
                <p14:modId xmlns:p14="http://schemas.microsoft.com/office/powerpoint/2010/main" val="4058007494"/>
              </p:ext>
            </p:extLst>
          </p:nvPr>
        </p:nvGraphicFramePr>
        <p:xfrm>
          <a:off x="-77002" y="1617044"/>
          <a:ext cx="11954577" cy="52409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86996259"/>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BF622E0-2DB2-6F48-A1C8-DD851546AE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96827"/>
            <a:ext cx="12191999" cy="3217533"/>
          </a:xfrm>
          <a:prstGeom prst="rect">
            <a:avLst/>
          </a:prstGeom>
        </p:spPr>
      </p:pic>
      <p:sp>
        <p:nvSpPr>
          <p:cNvPr id="2" name="Title 1">
            <a:extLst>
              <a:ext uri="{FF2B5EF4-FFF2-40B4-BE49-F238E27FC236}">
                <a16:creationId xmlns:a16="http://schemas.microsoft.com/office/drawing/2014/main" id="{D56D9ED8-70B4-4C5B-B5EF-29690F2EA9FC}"/>
              </a:ext>
            </a:extLst>
          </p:cNvPr>
          <p:cNvSpPr>
            <a:spLocks noGrp="1"/>
          </p:cNvSpPr>
          <p:nvPr>
            <p:ph type="title"/>
          </p:nvPr>
        </p:nvSpPr>
        <p:spPr>
          <a:xfrm>
            <a:off x="-294291" y="64474"/>
            <a:ext cx="4911575" cy="711253"/>
          </a:xfrm>
          <a:noFill/>
        </p:spPr>
        <p:txBody>
          <a:bodyPr anchor="t">
            <a:normAutofit fontScale="90000"/>
          </a:bodyPr>
          <a:lstStyle/>
          <a:p>
            <a:r>
              <a:rPr lang="en-IN" sz="4800" b="1" u="sng" cap="none"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Bahnschrift SemiBold SemiConden" panose="020B0502040204020203" pitchFamily="34" charset="0"/>
              </a:rPr>
              <a:t>REAL</a:t>
            </a:r>
            <a:r>
              <a:rPr lang="en-IN" sz="4800" b="1" cap="none"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Bahnschrift SemiBold SemiConden" panose="020B0502040204020203" pitchFamily="34" charset="0"/>
              </a:rPr>
              <a:t> </a:t>
            </a:r>
            <a:r>
              <a:rPr lang="en-IN" sz="4800" b="1" u="sng" cap="none"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Bahnschrift SemiBold SemiConden" panose="020B0502040204020203" pitchFamily="34" charset="0"/>
              </a:rPr>
              <a:t>LIFE</a:t>
            </a:r>
            <a:r>
              <a:rPr lang="en-IN" sz="4800" b="1" cap="none"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Bahnschrift SemiBold SemiConden" panose="020B0502040204020203" pitchFamily="34" charset="0"/>
              </a:rPr>
              <a:t> </a:t>
            </a:r>
            <a:r>
              <a:rPr lang="en-IN" sz="4800" b="1" u="sng" cap="none"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Bahnschrift SemiBold SemiConden" panose="020B0502040204020203" pitchFamily="34" charset="0"/>
              </a:rPr>
              <a:t>PROBLEM</a:t>
            </a:r>
          </a:p>
        </p:txBody>
      </p:sp>
      <p:sp>
        <p:nvSpPr>
          <p:cNvPr id="3" name="Content Placeholder 2">
            <a:extLst>
              <a:ext uri="{FF2B5EF4-FFF2-40B4-BE49-F238E27FC236}">
                <a16:creationId xmlns:a16="http://schemas.microsoft.com/office/drawing/2014/main" id="{DC73BB66-C4C1-4FF4-B0DA-A88AEE7D218D}"/>
              </a:ext>
            </a:extLst>
          </p:cNvPr>
          <p:cNvSpPr>
            <a:spLocks noGrp="1"/>
          </p:cNvSpPr>
          <p:nvPr>
            <p:ph idx="1"/>
          </p:nvPr>
        </p:nvSpPr>
        <p:spPr>
          <a:xfrm>
            <a:off x="263711" y="3914361"/>
            <a:ext cx="11016849" cy="2831149"/>
          </a:xfrm>
          <a:noFill/>
        </p:spPr>
        <p:txBody>
          <a:bodyPr anchor="t">
            <a:normAutofit/>
          </a:bodyPr>
          <a:lstStyle/>
          <a:p>
            <a:pPr>
              <a:buFont typeface="Wingdings" panose="05000000000000000000" pitchFamily="2" charset="2"/>
              <a:buChar char="v"/>
            </a:pPr>
            <a:r>
              <a:rPr lang="en-US" dirty="0">
                <a:solidFill>
                  <a:schemeClr val="accent1">
                    <a:lumMod val="60000"/>
                    <a:lumOff val="40000"/>
                  </a:schemeClr>
                </a:solidFill>
              </a:rPr>
              <a:t>BOEING SIMULATORS:</a:t>
            </a:r>
          </a:p>
          <a:p>
            <a:pPr lvl="1">
              <a:buFont typeface="Wingdings" panose="05000000000000000000" pitchFamily="2" charset="2"/>
              <a:buChar char="§"/>
            </a:pPr>
            <a:r>
              <a:rPr lang="en-IN" sz="2200" dirty="0">
                <a:solidFill>
                  <a:schemeClr val="accent6">
                    <a:lumMod val="60000"/>
                    <a:lumOff val="40000"/>
                  </a:schemeClr>
                </a:solidFill>
              </a:rPr>
              <a:t>Aircraft industry is appropriate with all it’s ups and downs and safety has become a key factor for it.</a:t>
            </a:r>
          </a:p>
          <a:p>
            <a:pPr lvl="1">
              <a:buFont typeface="Wingdings" panose="05000000000000000000" pitchFamily="2" charset="2"/>
              <a:buChar char="§"/>
            </a:pPr>
            <a:r>
              <a:rPr lang="en-IN" sz="2200" dirty="0">
                <a:solidFill>
                  <a:schemeClr val="accent6">
                    <a:lumMod val="60000"/>
                    <a:lumOff val="40000"/>
                  </a:schemeClr>
                </a:solidFill>
              </a:rPr>
              <a:t>It’s the reason why all the aircraft companies Such as BOEING have invested in such a similar technology called “VIRTUAL COCKPIT”</a:t>
            </a:r>
          </a:p>
          <a:p>
            <a:pPr lvl="1">
              <a:buFont typeface="Wingdings" panose="05000000000000000000" pitchFamily="2" charset="2"/>
              <a:buChar char="§"/>
            </a:pPr>
            <a:r>
              <a:rPr lang="en-IN" sz="2200" dirty="0">
                <a:solidFill>
                  <a:schemeClr val="accent6">
                    <a:lumMod val="60000"/>
                    <a:lumOff val="40000"/>
                  </a:schemeClr>
                </a:solidFill>
              </a:rPr>
              <a:t>This is implemented in order to nullify the human errors</a:t>
            </a:r>
          </a:p>
          <a:p>
            <a:pPr lvl="1">
              <a:buFont typeface="Wingdings" panose="05000000000000000000" pitchFamily="2" charset="2"/>
              <a:buChar char="§"/>
            </a:pPr>
            <a:r>
              <a:rPr lang="en-IN" sz="2200" dirty="0">
                <a:solidFill>
                  <a:schemeClr val="accent6">
                    <a:lumMod val="60000"/>
                    <a:lumOff val="40000"/>
                  </a:schemeClr>
                </a:solidFill>
              </a:rPr>
              <a:t>This is an advanced version of the same “VIRTUAL CAR” to adapt to the extreme conditions above thousands of feet in air</a:t>
            </a:r>
          </a:p>
        </p:txBody>
      </p:sp>
    </p:spTree>
    <p:extLst>
      <p:ext uri="{BB962C8B-B14F-4D97-AF65-F5344CB8AC3E}">
        <p14:creationId xmlns:p14="http://schemas.microsoft.com/office/powerpoint/2010/main" val="212854864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61969A-EC75-4118-9273-7BD79A4D7EC0}"/>
              </a:ext>
            </a:extLst>
          </p:cNvPr>
          <p:cNvSpPr>
            <a:spLocks noGrp="1"/>
          </p:cNvSpPr>
          <p:nvPr>
            <p:ph type="title"/>
          </p:nvPr>
        </p:nvSpPr>
        <p:spPr>
          <a:xfrm>
            <a:off x="714703" y="1216318"/>
            <a:ext cx="3497318" cy="1293028"/>
          </a:xfrm>
        </p:spPr>
        <p:txBody>
          <a:bodyPr>
            <a:normAutofit/>
          </a:bodyPr>
          <a:lstStyle/>
          <a:p>
            <a:r>
              <a:rPr lang="en-US" b="1" u="sng" cap="none" spc="50" dirty="0">
                <a:ln w="9525" cmpd="sng">
                  <a:solidFill>
                    <a:schemeClr val="accent1"/>
                  </a:solidFill>
                  <a:prstDash val="solid"/>
                </a:ln>
                <a:solidFill>
                  <a:srgbClr val="70AD47">
                    <a:tint val="1000"/>
                  </a:srgbClr>
                </a:solidFill>
                <a:effectLst>
                  <a:glow rad="38100">
                    <a:schemeClr val="accent1">
                      <a:alpha val="40000"/>
                    </a:schemeClr>
                  </a:glow>
                </a:effectLst>
                <a:cs typeface="Calibri Light"/>
              </a:rPr>
              <a:t>Bibliography</a:t>
            </a:r>
            <a:endParaRPr lang="en-US" u="sng" dirty="0"/>
          </a:p>
        </p:txBody>
      </p:sp>
      <p:sp>
        <p:nvSpPr>
          <p:cNvPr id="3" name="Content Placeholder 2">
            <a:extLst>
              <a:ext uri="{FF2B5EF4-FFF2-40B4-BE49-F238E27FC236}">
                <a16:creationId xmlns:a16="http://schemas.microsoft.com/office/drawing/2014/main" id="{758E56B6-4E6A-412A-92D7-0B99464F69C6}"/>
              </a:ext>
            </a:extLst>
          </p:cNvPr>
          <p:cNvSpPr>
            <a:spLocks noGrp="1"/>
          </p:cNvSpPr>
          <p:nvPr>
            <p:ph idx="1"/>
          </p:nvPr>
        </p:nvSpPr>
        <p:spPr>
          <a:xfrm>
            <a:off x="546538" y="2701925"/>
            <a:ext cx="11277600" cy="4156075"/>
          </a:xfrm>
        </p:spPr>
        <p:txBody>
          <a:bodyPr vert="horz" lIns="91440" tIns="45720" rIns="91440" bIns="45720" rtlCol="0">
            <a:normAutofit/>
          </a:bodyPr>
          <a:lstStyle/>
          <a:p>
            <a:pPr>
              <a:lnSpc>
                <a:spcPct val="70000"/>
              </a:lnSpc>
            </a:pPr>
            <a:r>
              <a:rPr lang="en-US" sz="1800" dirty="0">
                <a:ea typeface="+mn-lt"/>
                <a:cs typeface="+mn-lt"/>
                <a:hlinkClick r:id="rId2"/>
              </a:rPr>
              <a:t>https://flightexperience.com/pages/boeing-737-flight-simulator</a:t>
            </a:r>
            <a:endParaRPr lang="en-US" sz="1800" dirty="0">
              <a:ea typeface="+mn-lt"/>
              <a:cs typeface="+mn-lt"/>
            </a:endParaRPr>
          </a:p>
          <a:p>
            <a:pPr>
              <a:lnSpc>
                <a:spcPct val="70000"/>
              </a:lnSpc>
            </a:pPr>
            <a:r>
              <a:rPr lang="en-US" sz="1800" dirty="0">
                <a:ea typeface="+mn-lt"/>
                <a:cs typeface="+mn-lt"/>
                <a:hlinkClick r:id="rId3"/>
              </a:rPr>
              <a:t>https://automotive-transportation.basf.com/global/en/automotive/stories/virtual-car-drives-mobility-industry-forward.html</a:t>
            </a:r>
            <a:endParaRPr lang="en-US" sz="1800" dirty="0">
              <a:ea typeface="+mn-lt"/>
              <a:cs typeface="+mn-lt"/>
            </a:endParaRPr>
          </a:p>
          <a:p>
            <a:pPr>
              <a:lnSpc>
                <a:spcPct val="70000"/>
              </a:lnSpc>
            </a:pPr>
            <a:r>
              <a:rPr lang="en-US" sz="1800" dirty="0">
                <a:ea typeface="+mn-lt"/>
                <a:cs typeface="+mn-lt"/>
                <a:hlinkClick r:id="rId4"/>
              </a:rPr>
              <a:t>https://www.oculus.com/</a:t>
            </a:r>
            <a:endParaRPr lang="en-US" sz="1800" dirty="0">
              <a:ea typeface="+mn-lt"/>
              <a:cs typeface="+mn-lt"/>
            </a:endParaRPr>
          </a:p>
          <a:p>
            <a:pPr>
              <a:lnSpc>
                <a:spcPct val="70000"/>
              </a:lnSpc>
            </a:pPr>
            <a:endParaRPr lang="en-US" sz="1800" dirty="0">
              <a:ea typeface="+mn-lt"/>
              <a:cs typeface="+mn-lt"/>
            </a:endParaRPr>
          </a:p>
          <a:p>
            <a:pPr>
              <a:lnSpc>
                <a:spcPct val="70000"/>
              </a:lnSpc>
            </a:pPr>
            <a:r>
              <a:rPr lang="en-US" sz="1800" dirty="0">
                <a:ea typeface="+mn-lt"/>
                <a:cs typeface="+mn-lt"/>
              </a:rPr>
              <a:t>Image credits :</a:t>
            </a:r>
          </a:p>
          <a:p>
            <a:pPr lvl="1">
              <a:lnSpc>
                <a:spcPct val="70000"/>
              </a:lnSpc>
            </a:pPr>
            <a:r>
              <a:rPr lang="en-US" sz="1800" dirty="0">
                <a:ea typeface="+mn-lt"/>
                <a:cs typeface="+mn-lt"/>
                <a:hlinkClick r:id="rId5"/>
              </a:rPr>
              <a:t>https://www.dreamstime.com/</a:t>
            </a:r>
            <a:endParaRPr lang="en-US" sz="1800" dirty="0">
              <a:ea typeface="+mn-lt"/>
              <a:cs typeface="+mn-lt"/>
            </a:endParaRPr>
          </a:p>
          <a:p>
            <a:pPr marL="0" indent="0">
              <a:lnSpc>
                <a:spcPct val="70000"/>
              </a:lnSpc>
              <a:buNone/>
            </a:pPr>
            <a:endParaRPr lang="en-US" sz="3200" dirty="0"/>
          </a:p>
          <a:p>
            <a:pPr lvl="1">
              <a:lnSpc>
                <a:spcPct val="70000"/>
              </a:lnSpc>
            </a:pPr>
            <a:r>
              <a:rPr lang="en-US" sz="1800" dirty="0">
                <a:ea typeface="+mn-lt"/>
                <a:cs typeface="+mn-lt"/>
                <a:hlinkClick r:id="rId6"/>
              </a:rPr>
              <a:t>https://www.vectorstock.com/</a:t>
            </a:r>
            <a:endParaRPr lang="en-US" sz="1800" dirty="0">
              <a:ea typeface="+mn-lt"/>
              <a:cs typeface="+mn-lt"/>
            </a:endParaRPr>
          </a:p>
          <a:p>
            <a:pPr lvl="1">
              <a:lnSpc>
                <a:spcPct val="70000"/>
              </a:lnSpc>
              <a:buFont typeface="Wingdings" panose="05000000000000000000" pitchFamily="2" charset="2"/>
              <a:buChar char="ü"/>
            </a:pPr>
            <a:endParaRPr lang="en-US" sz="3200" dirty="0">
              <a:ea typeface="+mn-lt"/>
              <a:cs typeface="+mn-lt"/>
            </a:endParaRPr>
          </a:p>
          <a:p>
            <a:pPr>
              <a:lnSpc>
                <a:spcPct val="25000"/>
              </a:lnSpc>
            </a:pPr>
            <a:endParaRPr lang="en-US" sz="1800" dirty="0"/>
          </a:p>
        </p:txBody>
      </p:sp>
    </p:spTree>
    <p:extLst>
      <p:ext uri="{BB962C8B-B14F-4D97-AF65-F5344CB8AC3E}">
        <p14:creationId xmlns:p14="http://schemas.microsoft.com/office/powerpoint/2010/main" val="11390699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2" descr="A picture containing text, window, building, indoor&#10;&#10;Description automatically generated">
            <a:extLst>
              <a:ext uri="{FF2B5EF4-FFF2-40B4-BE49-F238E27FC236}">
                <a16:creationId xmlns:a16="http://schemas.microsoft.com/office/drawing/2014/main" id="{5AB05424-BBE1-491A-9650-0208BDB189C3}"/>
              </a:ext>
            </a:extLst>
          </p:cNvPr>
          <p:cNvPicPr>
            <a:picLocks noChangeAspect="1"/>
          </p:cNvPicPr>
          <p:nvPr/>
        </p:nvPicPr>
        <p:blipFill>
          <a:blip r:embed="rId2"/>
          <a:stretch>
            <a:fillRect/>
          </a:stretch>
        </p:blipFill>
        <p:spPr>
          <a:xfrm>
            <a:off x="1" y="0"/>
            <a:ext cx="12192000" cy="6858000"/>
          </a:xfrm>
          <a:prstGeom prst="rect">
            <a:avLst/>
          </a:prstGeom>
        </p:spPr>
      </p:pic>
      <p:sp>
        <p:nvSpPr>
          <p:cNvPr id="3" name="TextBox 2">
            <a:extLst>
              <a:ext uri="{FF2B5EF4-FFF2-40B4-BE49-F238E27FC236}">
                <a16:creationId xmlns:a16="http://schemas.microsoft.com/office/drawing/2014/main" id="{6FA63442-F992-44B7-8E5E-8BC95643D4C1}"/>
              </a:ext>
            </a:extLst>
          </p:cNvPr>
          <p:cNvSpPr txBox="1"/>
          <p:nvPr/>
        </p:nvSpPr>
        <p:spPr>
          <a:xfrm>
            <a:off x="5150069" y="3878318"/>
            <a:ext cx="6715181"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i="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Herculanum" panose="02000505000000020004" pitchFamily="2" charset="77"/>
                <a:cs typeface="Apple Chancery" panose="03020702040506060504" pitchFamily="66" charset="-79"/>
              </a:rPr>
              <a:t>For your attention and trusting us with this project…</a:t>
            </a:r>
          </a:p>
        </p:txBody>
      </p:sp>
    </p:spTree>
    <p:extLst>
      <p:ext uri="{BB962C8B-B14F-4D97-AF65-F5344CB8AC3E}">
        <p14:creationId xmlns:p14="http://schemas.microsoft.com/office/powerpoint/2010/main" val="257382301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CAD6A41-2F0B-4C8D-B578-FE2FBCAF7CC6}"/>
              </a:ext>
            </a:extLst>
          </p:cNvPr>
          <p:cNvSpPr>
            <a:spLocks noGrp="1"/>
          </p:cNvSpPr>
          <p:nvPr>
            <p:ph idx="1"/>
          </p:nvPr>
        </p:nvSpPr>
        <p:spPr>
          <a:xfrm>
            <a:off x="-9126484" y="6858000"/>
            <a:ext cx="4593021" cy="2619839"/>
          </a:xfrm>
        </p:spPr>
        <p:txBody>
          <a:bodyPr anchor="ctr">
            <a:normAutofit/>
          </a:bodyPr>
          <a:lstStyle/>
          <a:p>
            <a:pPr marL="0" indent="0">
              <a:buNone/>
            </a:pPr>
            <a:r>
              <a:rPr lang="en-US" sz="1800" dirty="0">
                <a:latin typeface="Bahnschrift SemiBold" panose="020B0502040204020203" pitchFamily="34" charset="0"/>
              </a:rPr>
              <a:t>Design a virtual car which switches between ‘states’ according to the inputs fed by a virtual driver, thereby simulating the working of an actual car</a:t>
            </a:r>
            <a:endParaRPr lang="en-IN" sz="1800" dirty="0">
              <a:latin typeface="Bahnschrift SemiBold" panose="020B0502040204020203" pitchFamily="34" charset="0"/>
            </a:endParaRPr>
          </a:p>
        </p:txBody>
      </p:sp>
      <p:sp>
        <p:nvSpPr>
          <p:cNvPr id="8" name="Title 7">
            <a:extLst>
              <a:ext uri="{FF2B5EF4-FFF2-40B4-BE49-F238E27FC236}">
                <a16:creationId xmlns:a16="http://schemas.microsoft.com/office/drawing/2014/main" id="{F13CB94D-7CA1-9E44-AB88-984D80D5D136}"/>
              </a:ext>
            </a:extLst>
          </p:cNvPr>
          <p:cNvSpPr>
            <a:spLocks noGrp="1"/>
          </p:cNvSpPr>
          <p:nvPr>
            <p:ph type="title"/>
          </p:nvPr>
        </p:nvSpPr>
        <p:spPr>
          <a:xfrm>
            <a:off x="3615559" y="2277863"/>
            <a:ext cx="3699641" cy="1293028"/>
          </a:xfr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a:lstStyle/>
          <a:p>
            <a:r>
              <a:rPr lang="en-US" b="1" i="1" cap="none" spc="50" dirty="0">
                <a:ln w="9525" cmpd="sng">
                  <a:solidFill>
                    <a:schemeClr val="accent1"/>
                  </a:solidFill>
                  <a:prstDash val="solid"/>
                </a:ln>
                <a:solidFill>
                  <a:schemeClr val="bg1">
                    <a:lumMod val="95000"/>
                    <a:lumOff val="5000"/>
                  </a:schemeClr>
                </a:solidFill>
                <a:effectLst>
                  <a:glow rad="38100">
                    <a:schemeClr val="accent1">
                      <a:alpha val="40000"/>
                    </a:schemeClr>
                  </a:glow>
                </a:effectLst>
                <a:latin typeface="Chalkboard" panose="03050602040202020205" pitchFamily="66" charset="77"/>
                <a:cs typeface="Gurmukhi MN" panose="02020600050405020304" pitchFamily="18" charset="0"/>
              </a:rPr>
              <a:t>VIRTUAL</a:t>
            </a:r>
            <a:r>
              <a:rPr lang="en-US" b="1" i="1" cap="none" spc="50" dirty="0">
                <a:ln w="9525" cmpd="sng">
                  <a:solidFill>
                    <a:schemeClr val="accent1"/>
                  </a:solidFill>
                  <a:prstDash val="solid"/>
                </a:ln>
                <a:solidFill>
                  <a:srgbClr val="70AD47">
                    <a:tint val="1000"/>
                  </a:srgbClr>
                </a:solidFill>
                <a:effectLst>
                  <a:glow rad="38100">
                    <a:schemeClr val="accent1">
                      <a:alpha val="40000"/>
                    </a:schemeClr>
                  </a:glow>
                </a:effectLst>
                <a:latin typeface="Chalkboard" panose="03050602040202020205" pitchFamily="66" charset="77"/>
                <a:cs typeface="Gurmukhi MN" panose="02020600050405020304" pitchFamily="18" charset="0"/>
              </a:rPr>
              <a:t> </a:t>
            </a:r>
            <a:r>
              <a:rPr lang="en-US" b="1" i="1" cap="none" spc="50" dirty="0">
                <a:ln w="9525" cmpd="sng">
                  <a:solidFill>
                    <a:schemeClr val="accent1"/>
                  </a:solidFill>
                  <a:prstDash val="solid"/>
                </a:ln>
                <a:solidFill>
                  <a:schemeClr val="bg1">
                    <a:lumMod val="95000"/>
                    <a:lumOff val="5000"/>
                  </a:schemeClr>
                </a:solidFill>
                <a:effectLst>
                  <a:glow rad="38100">
                    <a:schemeClr val="accent1">
                      <a:alpha val="40000"/>
                    </a:schemeClr>
                  </a:glow>
                </a:effectLst>
                <a:latin typeface="Chalkboard" panose="03050602040202020205" pitchFamily="66" charset="77"/>
                <a:cs typeface="Gurmukhi MN" panose="02020600050405020304" pitchFamily="18" charset="0"/>
              </a:rPr>
              <a:t>CAR</a:t>
            </a:r>
          </a:p>
        </p:txBody>
      </p:sp>
    </p:spTree>
    <p:extLst>
      <p:ext uri="{BB962C8B-B14F-4D97-AF65-F5344CB8AC3E}">
        <p14:creationId xmlns:p14="http://schemas.microsoft.com/office/powerpoint/2010/main" val="3140714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5" descr="A picture containing spectacles&#10;&#10;Description automatically generated">
            <a:extLst>
              <a:ext uri="{FF2B5EF4-FFF2-40B4-BE49-F238E27FC236}">
                <a16:creationId xmlns:a16="http://schemas.microsoft.com/office/drawing/2014/main" id="{CF438DED-C4BB-4E7E-8A6A-86B41111563C}"/>
              </a:ext>
            </a:extLst>
          </p:cNvPr>
          <p:cNvPicPr>
            <a:picLocks noChangeAspect="1"/>
          </p:cNvPicPr>
          <p:nvPr/>
        </p:nvPicPr>
        <p:blipFill rotWithShape="1">
          <a:blip r:embed="rId2"/>
          <a:srcRect r="24889"/>
          <a:stretch/>
        </p:blipFill>
        <p:spPr>
          <a:xfrm>
            <a:off x="-1" y="10"/>
            <a:ext cx="12192000" cy="6857990"/>
          </a:xfrm>
          <a:prstGeom prst="rect">
            <a:avLst/>
          </a:prstGeom>
        </p:spPr>
      </p:pic>
      <p:sp>
        <p:nvSpPr>
          <p:cNvPr id="3" name="Content Placeholder 2">
            <a:extLst>
              <a:ext uri="{FF2B5EF4-FFF2-40B4-BE49-F238E27FC236}">
                <a16:creationId xmlns:a16="http://schemas.microsoft.com/office/drawing/2014/main" id="{ACAD6A41-2F0B-4C8D-B578-FE2FBCAF7CC6}"/>
              </a:ext>
            </a:extLst>
          </p:cNvPr>
          <p:cNvSpPr>
            <a:spLocks noGrp="1"/>
          </p:cNvSpPr>
          <p:nvPr>
            <p:ph idx="1"/>
          </p:nvPr>
        </p:nvSpPr>
        <p:spPr>
          <a:xfrm>
            <a:off x="-1" y="4611215"/>
            <a:ext cx="4593021" cy="2619839"/>
          </a:xfrm>
        </p:spPr>
        <p:txBody>
          <a:bodyPr anchor="ctr">
            <a:normAutofit/>
          </a:bodyPr>
          <a:lstStyle/>
          <a:p>
            <a:pPr marL="0" indent="0">
              <a:buNone/>
            </a:pPr>
            <a:r>
              <a:rPr lang="en-US" sz="1800" dirty="0">
                <a:ln w="0"/>
                <a:effectLst>
                  <a:reflection blurRad="6350" stA="53000" endA="300" endPos="35500" dir="5400000" sy="-90000" algn="bl" rotWithShape="0"/>
                </a:effectLst>
                <a:latin typeface="Bahnschrift SemiBold" panose="020B0502040204020203" pitchFamily="34" charset="0"/>
              </a:rPr>
              <a:t>Design a virtual car which switches between ‘states’ according to the inputs fed by a virtual driver, thereby simulating the working of an actual car</a:t>
            </a:r>
            <a:endParaRPr lang="en-IN" sz="1800" dirty="0">
              <a:ln w="0"/>
              <a:effectLst>
                <a:reflection blurRad="6350" stA="53000" endA="300" endPos="35500" dir="5400000" sy="-90000" algn="bl" rotWithShape="0"/>
              </a:effectLst>
              <a:latin typeface="Bahnschrift SemiBold" panose="020B0502040204020203" pitchFamily="34" charset="0"/>
            </a:endParaRPr>
          </a:p>
        </p:txBody>
      </p:sp>
      <p:sp>
        <p:nvSpPr>
          <p:cNvPr id="6" name="Title 5">
            <a:extLst>
              <a:ext uri="{FF2B5EF4-FFF2-40B4-BE49-F238E27FC236}">
                <a16:creationId xmlns:a16="http://schemas.microsoft.com/office/drawing/2014/main" id="{1BE7EBCD-98F7-C14D-A92B-9785E73251E8}"/>
              </a:ext>
            </a:extLst>
          </p:cNvPr>
          <p:cNvSpPr>
            <a:spLocks noGrp="1"/>
          </p:cNvSpPr>
          <p:nvPr>
            <p:ph type="title"/>
          </p:nvPr>
        </p:nvSpPr>
        <p:spPr>
          <a:xfrm>
            <a:off x="0" y="4106662"/>
            <a:ext cx="2929759" cy="1293028"/>
          </a:xfrm>
          <a:noFill/>
          <a:ln>
            <a:noFill/>
          </a:ln>
        </p:spPr>
        <p:style>
          <a:lnRef idx="0">
            <a:scrgbClr r="0" g="0" b="0"/>
          </a:lnRef>
          <a:fillRef idx="0">
            <a:scrgbClr r="0" g="0" b="0"/>
          </a:fillRef>
          <a:effectRef idx="0">
            <a:scrgbClr r="0" g="0" b="0"/>
          </a:effectRef>
          <a:fontRef idx="minor">
            <a:schemeClr val="dk1"/>
          </a:fontRef>
        </p:style>
        <p:txBody>
          <a:bodyPr/>
          <a:lstStyle/>
          <a:p>
            <a:r>
              <a:rPr lang="en-US" b="1" u="sng" cap="none" dirty="0">
                <a:ln w="9525">
                  <a:solidFill>
                    <a:schemeClr val="bg1"/>
                  </a:solidFill>
                  <a:prstDash val="solid"/>
                </a:ln>
                <a:solidFill>
                  <a:schemeClr val="tx1"/>
                </a:solidFill>
                <a:effectLst>
                  <a:outerShdw blurRad="12700" dist="38100" dir="2700000" algn="tl" rotWithShape="0">
                    <a:schemeClr val="bg1">
                      <a:lumMod val="50000"/>
                    </a:schemeClr>
                  </a:outerShdw>
                </a:effectLst>
              </a:rPr>
              <a:t>Virtual Car</a:t>
            </a:r>
          </a:p>
        </p:txBody>
      </p:sp>
    </p:spTree>
    <p:extLst>
      <p:ext uri="{BB962C8B-B14F-4D97-AF65-F5344CB8AC3E}">
        <p14:creationId xmlns:p14="http://schemas.microsoft.com/office/powerpoint/2010/main" val="8873083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5" name="Picture 4" descr="Icon&#10;&#10;Description automatically generated">
            <a:extLst>
              <a:ext uri="{FF2B5EF4-FFF2-40B4-BE49-F238E27FC236}">
                <a16:creationId xmlns:a16="http://schemas.microsoft.com/office/drawing/2014/main" id="{90C5B222-1A1C-41AF-B723-9440B45D8FAC}"/>
              </a:ext>
            </a:extLst>
          </p:cNvPr>
          <p:cNvPicPr>
            <a:picLocks noChangeAspect="1"/>
          </p:cNvPicPr>
          <p:nvPr/>
        </p:nvPicPr>
        <p:blipFill rotWithShape="1">
          <a:blip r:embed="rId2">
            <a:duotone>
              <a:prstClr val="black"/>
              <a:schemeClr val="tx2">
                <a:tint val="45000"/>
                <a:satMod val="400000"/>
              </a:schemeClr>
            </a:duotone>
            <a:alphaModFix amt="25000"/>
            <a:extLst>
              <a:ext uri="{28A0092B-C50C-407E-A947-70E740481C1C}">
                <a14:useLocalDpi xmlns:a14="http://schemas.microsoft.com/office/drawing/2010/main" val="0"/>
              </a:ext>
            </a:extLst>
          </a:blip>
          <a:srcRect t="9583" r="1" b="9584"/>
          <a:stretch/>
        </p:blipFill>
        <p:spPr>
          <a:xfrm>
            <a:off x="53183" y="10"/>
            <a:ext cx="12191980" cy="6857990"/>
          </a:xfrm>
          <a:prstGeom prst="rect">
            <a:avLst/>
          </a:prstGeom>
        </p:spPr>
      </p:pic>
      <p:sp>
        <p:nvSpPr>
          <p:cNvPr id="2" name="Title 1">
            <a:extLst>
              <a:ext uri="{FF2B5EF4-FFF2-40B4-BE49-F238E27FC236}">
                <a16:creationId xmlns:a16="http://schemas.microsoft.com/office/drawing/2014/main" id="{75BC3831-7450-4D62-9217-97084B82EF3B}"/>
              </a:ext>
            </a:extLst>
          </p:cNvPr>
          <p:cNvSpPr>
            <a:spLocks noGrp="1"/>
          </p:cNvSpPr>
          <p:nvPr>
            <p:ph type="title"/>
          </p:nvPr>
        </p:nvSpPr>
        <p:spPr/>
        <p:txBody>
          <a:bodyPr>
            <a:normAutofit/>
          </a:bodyPr>
          <a:lstStyle/>
          <a:p>
            <a:r>
              <a:rPr lang="en-IN" b="1" spc="50" dirty="0">
                <a:ln w="0"/>
                <a:effectLst>
                  <a:innerShdw blurRad="63500" dist="50800" dir="13500000">
                    <a:srgbClr val="000000">
                      <a:alpha val="50000"/>
                    </a:srgbClr>
                  </a:innerShdw>
                </a:effectLst>
                <a:latin typeface="Berlin Sans FB Demi"/>
              </a:rPr>
              <a:t>PROBLEM STATEMENT</a:t>
            </a:r>
          </a:p>
        </p:txBody>
      </p:sp>
      <p:graphicFrame>
        <p:nvGraphicFramePr>
          <p:cNvPr id="23" name="Content Placeholder 2">
            <a:extLst>
              <a:ext uri="{FF2B5EF4-FFF2-40B4-BE49-F238E27FC236}">
                <a16:creationId xmlns:a16="http://schemas.microsoft.com/office/drawing/2014/main" id="{0F6AE8DB-EA4B-43BD-990E-1D2A86C572DD}"/>
              </a:ext>
            </a:extLst>
          </p:cNvPr>
          <p:cNvGraphicFramePr>
            <a:graphicFrameLocks noGrp="1"/>
          </p:cNvGraphicFramePr>
          <p:nvPr>
            <p:ph idx="1"/>
            <p:extLst>
              <p:ext uri="{D42A27DB-BD31-4B8C-83A1-F6EECF244321}">
                <p14:modId xmlns:p14="http://schemas.microsoft.com/office/powerpoint/2010/main" val="3168687613"/>
              </p:ext>
            </p:extLst>
          </p:nvPr>
        </p:nvGraphicFramePr>
        <p:xfrm>
          <a:off x="838200" y="1940811"/>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65" name="Picture 265" descr="Icon&#10;&#10;Description automatically generated">
            <a:extLst>
              <a:ext uri="{FF2B5EF4-FFF2-40B4-BE49-F238E27FC236}">
                <a16:creationId xmlns:a16="http://schemas.microsoft.com/office/drawing/2014/main" id="{C83792EC-E396-4A6C-A739-09A157ECFAAB}"/>
              </a:ext>
            </a:extLst>
          </p:cNvPr>
          <p:cNvPicPr>
            <a:picLocks noChangeAspect="1"/>
          </p:cNvPicPr>
          <p:nvPr/>
        </p:nvPicPr>
        <p:blipFill>
          <a:blip r:embed="rId8"/>
          <a:stretch>
            <a:fillRect/>
          </a:stretch>
        </p:blipFill>
        <p:spPr>
          <a:xfrm>
            <a:off x="1232439" y="2201877"/>
            <a:ext cx="685800" cy="685800"/>
          </a:xfrm>
          <a:prstGeom prst="rect">
            <a:avLst/>
          </a:prstGeom>
        </p:spPr>
      </p:pic>
      <p:pic>
        <p:nvPicPr>
          <p:cNvPr id="277" name="Picture 277" descr="Icon&#10;&#10;Description automatically generated">
            <a:extLst>
              <a:ext uri="{FF2B5EF4-FFF2-40B4-BE49-F238E27FC236}">
                <a16:creationId xmlns:a16="http://schemas.microsoft.com/office/drawing/2014/main" id="{5F48F482-0642-40EE-915B-3F8C6C54210A}"/>
              </a:ext>
            </a:extLst>
          </p:cNvPr>
          <p:cNvPicPr>
            <a:picLocks noChangeAspect="1"/>
          </p:cNvPicPr>
          <p:nvPr/>
        </p:nvPicPr>
        <p:blipFill>
          <a:blip r:embed="rId9"/>
          <a:stretch>
            <a:fillRect/>
          </a:stretch>
        </p:blipFill>
        <p:spPr>
          <a:xfrm>
            <a:off x="1225924" y="3769659"/>
            <a:ext cx="685800" cy="685800"/>
          </a:xfrm>
          <a:prstGeom prst="rect">
            <a:avLst/>
          </a:prstGeom>
        </p:spPr>
      </p:pic>
    </p:spTree>
    <p:extLst>
      <p:ext uri="{BB962C8B-B14F-4D97-AF65-F5344CB8AC3E}">
        <p14:creationId xmlns:p14="http://schemas.microsoft.com/office/powerpoint/2010/main" val="6411333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9673FE6-63C8-4AA0-880D-C0ED60985CB4}"/>
              </a:ext>
            </a:extLst>
          </p:cNvPr>
          <p:cNvPicPr>
            <a:picLocks noChangeAspect="1"/>
          </p:cNvPicPr>
          <p:nvPr/>
        </p:nvPicPr>
        <p:blipFill rotWithShape="1">
          <a:blip r:embed="rId2">
            <a:alphaModFix amt="50000"/>
          </a:blip>
          <a:srcRect t="7865" b="7865"/>
          <a:stretch/>
        </p:blipFill>
        <p:spPr>
          <a:xfrm>
            <a:off x="20" y="1"/>
            <a:ext cx="12191980" cy="6857999"/>
          </a:xfrm>
          <a:prstGeom prst="rect">
            <a:avLst/>
          </a:prstGeom>
        </p:spPr>
      </p:pic>
      <p:graphicFrame>
        <p:nvGraphicFramePr>
          <p:cNvPr id="7" name="Content Placeholder 2">
            <a:extLst>
              <a:ext uri="{FF2B5EF4-FFF2-40B4-BE49-F238E27FC236}">
                <a16:creationId xmlns:a16="http://schemas.microsoft.com/office/drawing/2014/main" id="{52ACC21C-BE4F-44A2-9037-4286E8274F13}"/>
              </a:ext>
            </a:extLst>
          </p:cNvPr>
          <p:cNvGraphicFramePr>
            <a:graphicFrameLocks noGrp="1"/>
          </p:cNvGraphicFramePr>
          <p:nvPr>
            <p:ph idx="1"/>
            <p:extLst>
              <p:ext uri="{D42A27DB-BD31-4B8C-83A1-F6EECF244321}">
                <p14:modId xmlns:p14="http://schemas.microsoft.com/office/powerpoint/2010/main" val="1731807117"/>
              </p:ext>
            </p:extLst>
          </p:nvPr>
        </p:nvGraphicFramePr>
        <p:xfrm>
          <a:off x="4870636" y="887677"/>
          <a:ext cx="6377769" cy="487494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 name="Picture 7">
            <a:extLst>
              <a:ext uri="{FF2B5EF4-FFF2-40B4-BE49-F238E27FC236}">
                <a16:creationId xmlns:a16="http://schemas.microsoft.com/office/drawing/2014/main" id="{0BB335B9-0CA0-4E0E-B34B-DCE9F7B40172}"/>
              </a:ext>
            </a:extLst>
          </p:cNvPr>
          <p:cNvPicPr>
            <a:picLocks noChangeAspect="1"/>
          </p:cNvPicPr>
          <p:nvPr/>
        </p:nvPicPr>
        <p:blipFill>
          <a:blip r:embed="rId8"/>
          <a:stretch>
            <a:fillRect/>
          </a:stretch>
        </p:blipFill>
        <p:spPr>
          <a:xfrm>
            <a:off x="0" y="0"/>
            <a:ext cx="1391599" cy="11169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5" descr="A picture containing text, car, outdoor, road&#10;&#10;Description automatically generated">
            <a:extLst>
              <a:ext uri="{FF2B5EF4-FFF2-40B4-BE49-F238E27FC236}">
                <a16:creationId xmlns:a16="http://schemas.microsoft.com/office/drawing/2014/main" id="{DAFB080E-1E85-49BE-82C0-46B2D938FE47}"/>
              </a:ext>
            </a:extLst>
          </p:cNvPr>
          <p:cNvPicPr>
            <a:picLocks noChangeAspect="1"/>
          </p:cNvPicPr>
          <p:nvPr/>
        </p:nvPicPr>
        <p:blipFill>
          <a:blip r:embed="rId9"/>
          <a:stretch>
            <a:fillRect/>
          </a:stretch>
        </p:blipFill>
        <p:spPr>
          <a:xfrm>
            <a:off x="143540" y="2809361"/>
            <a:ext cx="3788734" cy="3906277"/>
          </a:xfrm>
          <a:prstGeom prst="rect">
            <a:avLst/>
          </a:prstGeom>
        </p:spPr>
      </p:pic>
      <p:sp>
        <p:nvSpPr>
          <p:cNvPr id="29" name="TextBox 28">
            <a:extLst>
              <a:ext uri="{FF2B5EF4-FFF2-40B4-BE49-F238E27FC236}">
                <a16:creationId xmlns:a16="http://schemas.microsoft.com/office/drawing/2014/main" id="{65ED564C-1400-4C31-8637-89DC5A3C28AE}"/>
              </a:ext>
            </a:extLst>
          </p:cNvPr>
          <p:cNvSpPr txBox="1"/>
          <p:nvPr/>
        </p:nvSpPr>
        <p:spPr>
          <a:xfrm>
            <a:off x="146796" y="1614769"/>
            <a:ext cx="4009464"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solidFill>
                  <a:schemeClr val="bg1"/>
                </a:solidFill>
                <a:latin typeface="Comic Sans MS"/>
                <a:cs typeface="Calibri"/>
              </a:rPr>
              <a:t>People in their comfort zones of learning to drive physically be like:</a:t>
            </a:r>
            <a:endParaRPr lang="en-US" dirty="0">
              <a:solidFill>
                <a:schemeClr val="bg1"/>
              </a:solidFill>
              <a:latin typeface="Comic Sans MS"/>
              <a:cs typeface="Calibri"/>
            </a:endParaRPr>
          </a:p>
        </p:txBody>
      </p:sp>
    </p:spTree>
    <p:extLst>
      <p:ext uri="{BB962C8B-B14F-4D97-AF65-F5344CB8AC3E}">
        <p14:creationId xmlns:p14="http://schemas.microsoft.com/office/powerpoint/2010/main" val="1621997204"/>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6E2A0FA-B510-40E7-A3D7-91DA8B2F6315}"/>
              </a:ext>
            </a:extLst>
          </p:cNvPr>
          <p:cNvPicPr>
            <a:picLocks noChangeAspect="1"/>
          </p:cNvPicPr>
          <p:nvPr/>
        </p:nvPicPr>
        <p:blipFill>
          <a:blip r:embed="rId2"/>
          <a:stretch>
            <a:fillRect/>
          </a:stretch>
        </p:blipFill>
        <p:spPr>
          <a:xfrm>
            <a:off x="25685" y="0"/>
            <a:ext cx="12140629" cy="6813524"/>
          </a:xfrm>
          <a:prstGeom prst="rect">
            <a:avLst/>
          </a:prstGeom>
          <a:ln>
            <a:solidFill>
              <a:schemeClr val="accent1"/>
            </a:solidFill>
          </a:ln>
        </p:spPr>
      </p:pic>
      <p:sp>
        <p:nvSpPr>
          <p:cNvPr id="3" name="Content Placeholder 2">
            <a:extLst>
              <a:ext uri="{FF2B5EF4-FFF2-40B4-BE49-F238E27FC236}">
                <a16:creationId xmlns:a16="http://schemas.microsoft.com/office/drawing/2014/main" id="{D539BB1B-57F4-48F7-80D1-E38DF49B5EE5}"/>
              </a:ext>
            </a:extLst>
          </p:cNvPr>
          <p:cNvSpPr>
            <a:spLocks noGrp="1"/>
          </p:cNvSpPr>
          <p:nvPr>
            <p:ph idx="1"/>
          </p:nvPr>
        </p:nvSpPr>
        <p:spPr>
          <a:xfrm>
            <a:off x="0" y="4433222"/>
            <a:ext cx="10515600" cy="2409133"/>
          </a:xfrm>
        </p:spPr>
        <p:txBody>
          <a:bodyPr vert="horz" lIns="91440" tIns="45720" rIns="91440" bIns="45720" rtlCol="0" anchor="t">
            <a:normAutofit/>
          </a:bodyPr>
          <a:lstStyle/>
          <a:p>
            <a:r>
              <a:rPr lang="en-US" b="1" spc="50" dirty="0">
                <a:ln w="0"/>
                <a:solidFill>
                  <a:schemeClr val="bg2"/>
                </a:solidFill>
                <a:effectLst>
                  <a:innerShdw blurRad="63500" dist="50800" dir="13500000">
                    <a:srgbClr val="000000">
                      <a:alpha val="50000"/>
                    </a:srgbClr>
                  </a:innerShdw>
                </a:effectLst>
                <a:latin typeface="Chalkboard" panose="03050602040202020205" pitchFamily="66" charset="77"/>
              </a:rPr>
              <a:t>To produce trained drivers while minimizing any human errors while learning in driving schools to reduce the number of accidents</a:t>
            </a:r>
          </a:p>
          <a:p>
            <a:r>
              <a:rPr lang="en-US" b="1" spc="50" dirty="0">
                <a:ln w="0"/>
                <a:solidFill>
                  <a:schemeClr val="bg2"/>
                </a:solidFill>
                <a:effectLst>
                  <a:innerShdw blurRad="63500" dist="50800" dir="13500000">
                    <a:srgbClr val="000000">
                      <a:alpha val="50000"/>
                    </a:srgbClr>
                  </a:innerShdw>
                </a:effectLst>
                <a:latin typeface="Chalkboard" panose="03050602040202020205" pitchFamily="66" charset="77"/>
              </a:rPr>
              <a:t>To train professional drivers (Ambulance drivers and racers) to the extreme real world demands without risking their life</a:t>
            </a:r>
          </a:p>
          <a:p>
            <a:r>
              <a:rPr lang="en-US" b="1" spc="50" dirty="0">
                <a:ln w="0"/>
                <a:solidFill>
                  <a:schemeClr val="bg2"/>
                </a:solidFill>
                <a:effectLst>
                  <a:innerShdw blurRad="63500" dist="50800" dir="13500000">
                    <a:srgbClr val="000000">
                      <a:alpha val="50000"/>
                    </a:srgbClr>
                  </a:innerShdw>
                </a:effectLst>
                <a:latin typeface="Chalkboard" panose="03050602040202020205" pitchFamily="66" charset="77"/>
              </a:rPr>
              <a:t>To make the technology easy to access for the general public</a:t>
            </a:r>
            <a:endParaRPr lang="en-IN" dirty="0">
              <a:solidFill>
                <a:schemeClr val="tx2">
                  <a:lumMod val="75000"/>
                </a:schemeClr>
              </a:solidFill>
              <a:latin typeface="Chalkboard" panose="03050602040202020205" pitchFamily="66" charset="77"/>
            </a:endParaRPr>
          </a:p>
        </p:txBody>
      </p:sp>
    </p:spTree>
    <p:extLst>
      <p:ext uri="{BB962C8B-B14F-4D97-AF65-F5344CB8AC3E}">
        <p14:creationId xmlns:p14="http://schemas.microsoft.com/office/powerpoint/2010/main" val="137945541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FB098-DD0B-458A-B38D-22BEC14EF6E0}"/>
              </a:ext>
            </a:extLst>
          </p:cNvPr>
          <p:cNvSpPr>
            <a:spLocks noGrp="1"/>
          </p:cNvSpPr>
          <p:nvPr>
            <p:ph type="title"/>
          </p:nvPr>
        </p:nvSpPr>
        <p:spPr>
          <a:xfrm>
            <a:off x="5644055" y="501651"/>
            <a:ext cx="5183248" cy="1716255"/>
          </a:xfrm>
        </p:spPr>
        <p:txBody>
          <a:bodyPr anchor="b">
            <a:normAutofit/>
            <a:scene3d>
              <a:camera prst="orthographicFront"/>
              <a:lightRig rig="soft" dir="t">
                <a:rot lat="0" lon="0" rev="15600000"/>
              </a:lightRig>
            </a:scene3d>
            <a:sp3d extrusionH="57150" prstMaterial="softEdge">
              <a:bevelT w="25400" h="38100"/>
            </a:sp3d>
          </a:bodyPr>
          <a:lstStyle/>
          <a:p>
            <a:r>
              <a:rPr lang="en-US" sz="5200" b="1" i="1" u="sng" cap="none" spc="50" dirty="0">
                <a:ln w="9525" cmpd="sng">
                  <a:solidFill>
                    <a:schemeClr val="accent1"/>
                  </a:solidFill>
                  <a:prstDash val="solid"/>
                </a:ln>
                <a:solidFill>
                  <a:srgbClr val="70AD47">
                    <a:tint val="1000"/>
                  </a:srgbClr>
                </a:solidFill>
                <a:effectLst>
                  <a:glow rad="38100">
                    <a:schemeClr val="accent1">
                      <a:alpha val="40000"/>
                    </a:schemeClr>
                  </a:glow>
                </a:effectLst>
              </a:rPr>
              <a:t>REQUIREMENTS</a:t>
            </a:r>
            <a:r>
              <a:rPr lang="en-US" sz="5200" b="1" dirty="0">
                <a:ln/>
                <a:solidFill>
                  <a:srgbClr val="C00000"/>
                </a:solidFill>
              </a:rPr>
              <a:t>: </a:t>
            </a:r>
            <a:endParaRPr lang="en-US" sz="5200" b="1" dirty="0">
              <a:ln/>
              <a:solidFill>
                <a:srgbClr val="C00000"/>
              </a:solidFill>
              <a:cs typeface="Calibri Light"/>
            </a:endParaRPr>
          </a:p>
        </p:txBody>
      </p:sp>
      <p:sp>
        <p:nvSpPr>
          <p:cNvPr id="3" name="Content Placeholder 2">
            <a:extLst>
              <a:ext uri="{FF2B5EF4-FFF2-40B4-BE49-F238E27FC236}">
                <a16:creationId xmlns:a16="http://schemas.microsoft.com/office/drawing/2014/main" id="{8E04752E-0C0A-4C0A-BD7A-A78E7DC4061C}"/>
              </a:ext>
            </a:extLst>
          </p:cNvPr>
          <p:cNvSpPr>
            <a:spLocks noGrp="1"/>
          </p:cNvSpPr>
          <p:nvPr>
            <p:ph idx="1"/>
          </p:nvPr>
        </p:nvSpPr>
        <p:spPr>
          <a:xfrm>
            <a:off x="6392583" y="1924028"/>
            <a:ext cx="5116510" cy="4713057"/>
          </a:xfrm>
        </p:spPr>
        <p:txBody>
          <a:bodyPr vert="horz" lIns="91440" tIns="45720" rIns="91440" bIns="45720" rtlCol="0" anchor="t">
            <a:noAutofit/>
          </a:bodyPr>
          <a:lstStyle/>
          <a:p>
            <a:pPr>
              <a:buFont typeface="Wingdings" panose="020B0604020202020204" pitchFamily="34" charset="0"/>
              <a:buChar char="ü"/>
            </a:pPr>
            <a:r>
              <a:rPr lang="en-US" sz="2400" dirty="0">
                <a:solidFill>
                  <a:schemeClr val="tx1">
                    <a:alpha val="80000"/>
                  </a:schemeClr>
                </a:solidFill>
                <a:latin typeface="Comic Sans MS"/>
              </a:rPr>
              <a:t>Right level of a Machine learning code to perfectly simulate the real world driving conditions</a:t>
            </a:r>
            <a:endParaRPr lang="en-US" dirty="0">
              <a:solidFill>
                <a:schemeClr val="tx1">
                  <a:alpha val="80000"/>
                </a:schemeClr>
              </a:solidFill>
            </a:endParaRPr>
          </a:p>
          <a:p>
            <a:pPr>
              <a:buFont typeface="Wingdings" panose="020B0604020202020204" pitchFamily="34" charset="0"/>
              <a:buChar char="ü"/>
            </a:pPr>
            <a:endParaRPr lang="en-US" sz="2400" dirty="0">
              <a:solidFill>
                <a:srgbClr val="000000">
                  <a:alpha val="80000"/>
                </a:srgbClr>
              </a:solidFill>
              <a:latin typeface="Comic Sans MS" panose="030F0702030302020204" pitchFamily="66" charset="0"/>
            </a:endParaRPr>
          </a:p>
          <a:p>
            <a:pPr>
              <a:buFont typeface="Wingdings" panose="020B0604020202020204" pitchFamily="34" charset="0"/>
              <a:buChar char="ü"/>
            </a:pPr>
            <a:r>
              <a:rPr lang="en-US" sz="2400" dirty="0">
                <a:solidFill>
                  <a:schemeClr val="tx1">
                    <a:alpha val="80000"/>
                  </a:schemeClr>
                </a:solidFill>
                <a:latin typeface="Comic Sans MS"/>
              </a:rPr>
              <a:t>An Advanced virtual reality headset to plunge us into the virtual environment</a:t>
            </a:r>
          </a:p>
          <a:p>
            <a:pPr>
              <a:buFont typeface="Wingdings" panose="020B0604020202020204" pitchFamily="34" charset="0"/>
              <a:buChar char="ü"/>
            </a:pPr>
            <a:endParaRPr lang="en-US" sz="2400" dirty="0">
              <a:solidFill>
                <a:srgbClr val="000000">
                  <a:alpha val="80000"/>
                </a:srgbClr>
              </a:solidFill>
              <a:latin typeface="Comic Sans MS" panose="030F0702030302020204" pitchFamily="66" charset="0"/>
            </a:endParaRPr>
          </a:p>
          <a:p>
            <a:pPr>
              <a:buFont typeface="Wingdings" panose="020B0604020202020204" pitchFamily="34" charset="0"/>
              <a:buChar char="ü"/>
            </a:pPr>
            <a:r>
              <a:rPr lang="en-US" sz="2400" dirty="0">
                <a:solidFill>
                  <a:schemeClr val="tx1">
                    <a:alpha val="80000"/>
                  </a:schemeClr>
                </a:solidFill>
                <a:latin typeface="Comic Sans MS"/>
              </a:rPr>
              <a:t>The mechanical and rotary 4D equipment to form the cherry at the top.</a:t>
            </a:r>
          </a:p>
          <a:p>
            <a:pPr marL="0" indent="0">
              <a:buNone/>
            </a:pPr>
            <a:endParaRPr lang="en-IN" sz="1700" dirty="0">
              <a:solidFill>
                <a:schemeClr val="tx1">
                  <a:alpha val="80000"/>
                </a:schemeClr>
              </a:solidFill>
            </a:endParaRPr>
          </a:p>
        </p:txBody>
      </p:sp>
      <p:pic>
        <p:nvPicPr>
          <p:cNvPr id="8" name="Picture 8" descr="A picture containing indoor, desk&#10;&#10;Description automatically generated">
            <a:extLst>
              <a:ext uri="{FF2B5EF4-FFF2-40B4-BE49-F238E27FC236}">
                <a16:creationId xmlns:a16="http://schemas.microsoft.com/office/drawing/2014/main" id="{01410E00-B74A-481C-81FE-030417AE2F48}"/>
              </a:ext>
            </a:extLst>
          </p:cNvPr>
          <p:cNvPicPr>
            <a:picLocks noChangeAspect="1"/>
          </p:cNvPicPr>
          <p:nvPr/>
        </p:nvPicPr>
        <p:blipFill rotWithShape="1">
          <a:blip r:embed="rId2"/>
          <a:srcRect r="2436" b="3"/>
          <a:stretch/>
        </p:blipFill>
        <p:spPr>
          <a:xfrm>
            <a:off x="279143" y="299508"/>
            <a:ext cx="5221625" cy="3010397"/>
          </a:xfrm>
          <a:prstGeom prst="rect">
            <a:avLst/>
          </a:prstGeom>
        </p:spPr>
      </p:pic>
      <p:pic>
        <p:nvPicPr>
          <p:cNvPr id="9" name="Picture 10">
            <a:extLst>
              <a:ext uri="{FF2B5EF4-FFF2-40B4-BE49-F238E27FC236}">
                <a16:creationId xmlns:a16="http://schemas.microsoft.com/office/drawing/2014/main" id="{BC57288F-7239-4773-A69C-4359D0A9F9F7}"/>
              </a:ext>
            </a:extLst>
          </p:cNvPr>
          <p:cNvPicPr>
            <a:picLocks noChangeAspect="1"/>
          </p:cNvPicPr>
          <p:nvPr/>
        </p:nvPicPr>
        <p:blipFill rotWithShape="1">
          <a:blip r:embed="rId3"/>
          <a:srcRect l="2433" r="3" b="3"/>
          <a:stretch/>
        </p:blipFill>
        <p:spPr>
          <a:xfrm>
            <a:off x="279143" y="3548095"/>
            <a:ext cx="5221625" cy="3010397"/>
          </a:xfrm>
          <a:prstGeom prst="rect">
            <a:avLst/>
          </a:prstGeom>
        </p:spPr>
      </p:pic>
      <p:sp>
        <p:nvSpPr>
          <p:cNvPr id="7" name="TextBox 6">
            <a:extLst>
              <a:ext uri="{FF2B5EF4-FFF2-40B4-BE49-F238E27FC236}">
                <a16:creationId xmlns:a16="http://schemas.microsoft.com/office/drawing/2014/main" id="{E3CEEB3C-24F3-4628-A8DA-96EEA0391C43}"/>
              </a:ext>
            </a:extLst>
          </p:cNvPr>
          <p:cNvSpPr txBox="1"/>
          <p:nvPr/>
        </p:nvSpPr>
        <p:spPr>
          <a:xfrm>
            <a:off x="1257540" y="3146579"/>
            <a:ext cx="4100362" cy="369332"/>
          </a:xfrm>
          <a:prstGeom prst="rect">
            <a:avLst/>
          </a:prstGeom>
          <a:noFill/>
        </p:spPr>
        <p:txBody>
          <a:bodyPr wrap="square" lIns="91440" tIns="45720" rIns="91440" bIns="45720" rtlCol="0" anchor="t">
            <a:spAutoFit/>
          </a:bodyPr>
          <a:lstStyle/>
          <a:p>
            <a:endParaRPr lang="en-US" dirty="0">
              <a:solidFill>
                <a:srgbClr val="FF0000"/>
              </a:solidFill>
              <a:cs typeface="Calibri"/>
            </a:endParaRPr>
          </a:p>
        </p:txBody>
      </p:sp>
    </p:spTree>
    <p:extLst>
      <p:ext uri="{BB962C8B-B14F-4D97-AF65-F5344CB8AC3E}">
        <p14:creationId xmlns:p14="http://schemas.microsoft.com/office/powerpoint/2010/main" val="413939946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FC4B47-B24A-4FDB-AFBA-7C9E983C9828}"/>
              </a:ext>
            </a:extLst>
          </p:cNvPr>
          <p:cNvSpPr>
            <a:spLocks noGrp="1"/>
          </p:cNvSpPr>
          <p:nvPr>
            <p:ph type="title"/>
          </p:nvPr>
        </p:nvSpPr>
        <p:spPr>
          <a:xfrm>
            <a:off x="163628" y="391201"/>
            <a:ext cx="10515600" cy="1325563"/>
          </a:xfrm>
        </p:spPr>
        <p:txBody>
          <a:bodyPr/>
          <a:lstStyle/>
          <a:p>
            <a:r>
              <a:rPr lang="en-IN" u="sng" dirty="0">
                <a:solidFill>
                  <a:schemeClr val="accent4">
                    <a:lumMod val="60000"/>
                    <a:lumOff val="40000"/>
                  </a:schemeClr>
                </a:solidFill>
                <a:latin typeface="BankGothic Lt BT" panose="020B0607020203060204" pitchFamily="34" charset="0"/>
              </a:rPr>
              <a:t>ALTERNATE SOLUTIONS</a:t>
            </a:r>
          </a:p>
        </p:txBody>
      </p:sp>
      <p:sp>
        <p:nvSpPr>
          <p:cNvPr id="3" name="Content Placeholder 2">
            <a:extLst>
              <a:ext uri="{FF2B5EF4-FFF2-40B4-BE49-F238E27FC236}">
                <a16:creationId xmlns:a16="http://schemas.microsoft.com/office/drawing/2014/main" id="{C3AB904D-0BD2-4E03-9EEA-F7ED15B1D041}"/>
              </a:ext>
            </a:extLst>
          </p:cNvPr>
          <p:cNvSpPr>
            <a:spLocks noGrp="1"/>
          </p:cNvSpPr>
          <p:nvPr>
            <p:ph idx="1"/>
          </p:nvPr>
        </p:nvSpPr>
        <p:spPr>
          <a:xfrm>
            <a:off x="510138" y="2210058"/>
            <a:ext cx="10843661" cy="1216703"/>
          </a:xfrm>
        </p:spPr>
        <p:txBody>
          <a:bodyPr>
            <a:normAutofit fontScale="92500" lnSpcReduction="20000"/>
          </a:bodyPr>
          <a:lstStyle/>
          <a:p>
            <a:pPr>
              <a:buFont typeface="Wingdings" panose="05000000000000000000" pitchFamily="2" charset="2"/>
              <a:buChar char="Ø"/>
            </a:pPr>
            <a:r>
              <a:rPr lang="en-US" sz="2800" dirty="0">
                <a:solidFill>
                  <a:schemeClr val="accent1">
                    <a:lumMod val="40000"/>
                    <a:lumOff val="60000"/>
                  </a:schemeClr>
                </a:solidFill>
                <a:latin typeface="Eras Medium ITC"/>
              </a:rPr>
              <a:t>The only other solution in training the drivers is to train the learners more rigorously and intensively, providing them with clear instructions, but that's what we've been doing all these decades but in vain.</a:t>
            </a:r>
            <a:endParaRPr lang="en-US" sz="2800" dirty="0">
              <a:solidFill>
                <a:schemeClr val="accent1">
                  <a:lumMod val="40000"/>
                  <a:lumOff val="60000"/>
                </a:schemeClr>
              </a:solidFill>
              <a:latin typeface="Eras Medium ITC" panose="020B0602030504020804" pitchFamily="34" charset="0"/>
            </a:endParaRPr>
          </a:p>
          <a:p>
            <a:pPr marL="0" indent="0">
              <a:buNone/>
            </a:pPr>
            <a:endParaRPr lang="en-IN" dirty="0"/>
          </a:p>
          <a:p>
            <a:pPr marL="0" indent="0">
              <a:buNone/>
            </a:pPr>
            <a:endParaRPr lang="en-IN" dirty="0"/>
          </a:p>
          <a:p>
            <a:pPr marL="0" indent="0">
              <a:buNone/>
            </a:pPr>
            <a:endParaRPr lang="en-IN" dirty="0"/>
          </a:p>
          <a:p>
            <a:pPr marL="0" indent="0">
              <a:buNone/>
            </a:pPr>
            <a:endParaRPr lang="en-IN" dirty="0"/>
          </a:p>
        </p:txBody>
      </p:sp>
      <p:sp>
        <p:nvSpPr>
          <p:cNvPr id="4" name="Title 1">
            <a:extLst>
              <a:ext uri="{FF2B5EF4-FFF2-40B4-BE49-F238E27FC236}">
                <a16:creationId xmlns:a16="http://schemas.microsoft.com/office/drawing/2014/main" id="{A803E92D-DA70-4AD5-99AC-F9BBE84C1BEC}"/>
              </a:ext>
            </a:extLst>
          </p:cNvPr>
          <p:cNvSpPr txBox="1">
            <a:spLocks/>
          </p:cNvSpPr>
          <p:nvPr/>
        </p:nvSpPr>
        <p:spPr>
          <a:xfrm>
            <a:off x="0" y="2931226"/>
            <a:ext cx="12028372" cy="991069"/>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u="sng" dirty="0">
                <a:solidFill>
                  <a:srgbClr val="92D050"/>
                </a:solidFill>
                <a:latin typeface="BankGothic Lt BT" panose="020B0607020203060204" pitchFamily="34" charset="0"/>
              </a:rPr>
              <a:t>EDGE</a:t>
            </a:r>
            <a:r>
              <a:rPr lang="en-IN" dirty="0">
                <a:solidFill>
                  <a:srgbClr val="92D050"/>
                </a:solidFill>
                <a:latin typeface="BankGothic Lt BT" panose="020B0607020203060204" pitchFamily="34" charset="0"/>
              </a:rPr>
              <a:t> </a:t>
            </a:r>
            <a:r>
              <a:rPr lang="en-IN" u="sng" dirty="0">
                <a:solidFill>
                  <a:srgbClr val="92D050"/>
                </a:solidFill>
                <a:latin typeface="BankGothic Lt BT" panose="020B0607020203060204" pitchFamily="34" charset="0"/>
              </a:rPr>
              <a:t>OVER</a:t>
            </a:r>
            <a:r>
              <a:rPr lang="en-IN" dirty="0">
                <a:solidFill>
                  <a:srgbClr val="92D050"/>
                </a:solidFill>
                <a:latin typeface="BankGothic Lt BT" panose="020B0607020203060204" pitchFamily="34" charset="0"/>
              </a:rPr>
              <a:t> </a:t>
            </a:r>
            <a:r>
              <a:rPr lang="en-IN" u="sng" dirty="0">
                <a:solidFill>
                  <a:srgbClr val="92D050"/>
                </a:solidFill>
                <a:latin typeface="BankGothic Lt BT" panose="020B0607020203060204" pitchFamily="34" charset="0"/>
              </a:rPr>
              <a:t>THE</a:t>
            </a:r>
            <a:r>
              <a:rPr lang="en-IN" dirty="0">
                <a:solidFill>
                  <a:srgbClr val="92D050"/>
                </a:solidFill>
                <a:latin typeface="BankGothic Lt BT" panose="020B0607020203060204" pitchFamily="34" charset="0"/>
              </a:rPr>
              <a:t> </a:t>
            </a:r>
            <a:r>
              <a:rPr lang="en-IN" u="sng" dirty="0">
                <a:solidFill>
                  <a:srgbClr val="92D050"/>
                </a:solidFill>
                <a:latin typeface="BankGothic Lt BT" panose="020B0607020203060204" pitchFamily="34" charset="0"/>
              </a:rPr>
              <a:t>ALTERNATE</a:t>
            </a:r>
            <a:r>
              <a:rPr lang="en-IN" dirty="0">
                <a:solidFill>
                  <a:srgbClr val="92D050"/>
                </a:solidFill>
                <a:latin typeface="BankGothic Lt BT" panose="020B0607020203060204" pitchFamily="34" charset="0"/>
              </a:rPr>
              <a:t> </a:t>
            </a:r>
            <a:r>
              <a:rPr lang="en-IN" u="sng" dirty="0">
                <a:solidFill>
                  <a:srgbClr val="92D050"/>
                </a:solidFill>
                <a:latin typeface="BankGothic Lt BT" panose="020B0607020203060204" pitchFamily="34" charset="0"/>
              </a:rPr>
              <a:t>SOLUTION</a:t>
            </a:r>
          </a:p>
        </p:txBody>
      </p:sp>
      <p:sp>
        <p:nvSpPr>
          <p:cNvPr id="5" name="TextBox 4">
            <a:extLst>
              <a:ext uri="{FF2B5EF4-FFF2-40B4-BE49-F238E27FC236}">
                <a16:creationId xmlns:a16="http://schemas.microsoft.com/office/drawing/2014/main" id="{EB0BADA4-3036-4EFA-9B79-50C4816A4E99}"/>
              </a:ext>
            </a:extLst>
          </p:cNvPr>
          <p:cNvSpPr txBox="1"/>
          <p:nvPr/>
        </p:nvSpPr>
        <p:spPr>
          <a:xfrm>
            <a:off x="838200" y="4259029"/>
            <a:ext cx="10671209" cy="2246769"/>
          </a:xfrm>
          <a:prstGeom prst="rect">
            <a:avLst/>
          </a:prstGeom>
          <a:noFill/>
        </p:spPr>
        <p:txBody>
          <a:bodyPr wrap="square" lIns="91440" tIns="45720" rIns="91440" bIns="45720" rtlCol="0" anchor="t">
            <a:spAutoFit/>
          </a:bodyPr>
          <a:lstStyle/>
          <a:p>
            <a:pPr marL="457200" indent="-457200">
              <a:buFont typeface="Wingdings" panose="05000000000000000000" pitchFamily="2" charset="2"/>
              <a:buChar char="Ø"/>
            </a:pPr>
            <a:r>
              <a:rPr lang="en-US" sz="2800" dirty="0">
                <a:solidFill>
                  <a:schemeClr val="accent6">
                    <a:lumMod val="60000"/>
                    <a:lumOff val="40000"/>
                  </a:schemeClr>
                </a:solidFill>
              </a:rPr>
              <a:t>The biggest challenge in the alternate solution is the basic human tendency to commit errors, which sometimes lead to devastating consequences especially in our domain.</a:t>
            </a:r>
            <a:endParaRPr lang="en-US" sz="2800" dirty="0">
              <a:solidFill>
                <a:schemeClr val="accent6">
                  <a:lumMod val="60000"/>
                  <a:lumOff val="40000"/>
                </a:schemeClr>
              </a:solidFill>
              <a:cs typeface="Calibri"/>
            </a:endParaRPr>
          </a:p>
          <a:p>
            <a:pPr marL="457200" indent="-457200">
              <a:buFont typeface="Wingdings" panose="05000000000000000000" pitchFamily="2" charset="2"/>
              <a:buChar char="Ø"/>
            </a:pPr>
            <a:r>
              <a:rPr lang="en-US" sz="2800" dirty="0">
                <a:solidFill>
                  <a:schemeClr val="accent6">
                    <a:lumMod val="60000"/>
                    <a:lumOff val="40000"/>
                  </a:schemeClr>
                </a:solidFill>
              </a:rPr>
              <a:t>In the proposed solution, even with human errors, the consequences are virtually ZERO.</a:t>
            </a:r>
            <a:endParaRPr lang="en-IN" sz="2800" dirty="0">
              <a:solidFill>
                <a:schemeClr val="accent6">
                  <a:lumMod val="60000"/>
                  <a:lumOff val="40000"/>
                </a:schemeClr>
              </a:solidFill>
            </a:endParaRPr>
          </a:p>
        </p:txBody>
      </p:sp>
    </p:spTree>
    <p:extLst>
      <p:ext uri="{BB962C8B-B14F-4D97-AF65-F5344CB8AC3E}">
        <p14:creationId xmlns:p14="http://schemas.microsoft.com/office/powerpoint/2010/main" val="1120487342"/>
      </p:ext>
    </p:extLst>
  </p:cSld>
  <p:clrMapOvr>
    <a:masterClrMapping/>
  </p:clrMapOvr>
  <mc:AlternateContent xmlns:mc="http://schemas.openxmlformats.org/markup-compatibility/2006" xmlns:p14="http://schemas.microsoft.com/office/powerpoint/2010/main">
    <mc:Choice Requires="p14">
      <p:transition spd="slow" p14:dur="3000">
        <p14:shred/>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t="-17000" b="-17000"/>
          </a:stretch>
        </a:blip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F82CA41-5ED6-4AFE-969D-E0C41B8EA05C}"/>
              </a:ext>
            </a:extLst>
          </p:cNvPr>
          <p:cNvSpPr>
            <a:spLocks noGrp="1"/>
          </p:cNvSpPr>
          <p:nvPr>
            <p:ph type="title"/>
          </p:nvPr>
        </p:nvSpPr>
        <p:spPr>
          <a:xfrm>
            <a:off x="367862" y="1212788"/>
            <a:ext cx="11319641" cy="1073274"/>
          </a:xfrm>
          <a:noFill/>
          <a:ln>
            <a:noFill/>
          </a:ln>
        </p:spPr>
        <p:style>
          <a:lnRef idx="0">
            <a:scrgbClr r="0" g="0" b="0"/>
          </a:lnRef>
          <a:fillRef idx="0">
            <a:scrgbClr r="0" g="0" b="0"/>
          </a:fillRef>
          <a:effectRef idx="0">
            <a:scrgbClr r="0" g="0" b="0"/>
          </a:effectRef>
          <a:fontRef idx="minor">
            <a:schemeClr val="dk1"/>
          </a:fontRef>
        </p:style>
        <p:txBody>
          <a:bodyPr>
            <a:normAutofit/>
          </a:bodyPr>
          <a:lstStyle/>
          <a:p>
            <a:r>
              <a:rPr lang="en-US" sz="4000" b="1" u="sng" cap="none" dirty="0">
                <a:ln w="22225">
                  <a:solidFill>
                    <a:schemeClr val="accent2"/>
                  </a:solidFill>
                  <a:prstDash val="solid"/>
                </a:ln>
                <a:solidFill>
                  <a:schemeClr val="accent2">
                    <a:lumMod val="40000"/>
                    <a:lumOff val="60000"/>
                  </a:schemeClr>
                </a:solidFill>
                <a:effectLst>
                  <a:glow rad="228600">
                    <a:schemeClr val="accent6">
                      <a:satMod val="175000"/>
                      <a:alpha val="40000"/>
                    </a:schemeClr>
                  </a:glow>
                </a:effectLst>
              </a:rPr>
              <a:t>HOW</a:t>
            </a:r>
            <a:r>
              <a:rPr lang="en-US" sz="4000" b="1" cap="none" dirty="0">
                <a:ln w="22225">
                  <a:solidFill>
                    <a:schemeClr val="accent2"/>
                  </a:solidFill>
                  <a:prstDash val="solid"/>
                </a:ln>
                <a:solidFill>
                  <a:schemeClr val="accent2">
                    <a:lumMod val="40000"/>
                    <a:lumOff val="60000"/>
                  </a:schemeClr>
                </a:solidFill>
                <a:effectLst>
                  <a:glow rad="228600">
                    <a:schemeClr val="accent6">
                      <a:satMod val="175000"/>
                      <a:alpha val="40000"/>
                    </a:schemeClr>
                  </a:glow>
                </a:effectLst>
              </a:rPr>
              <a:t> </a:t>
            </a:r>
            <a:r>
              <a:rPr lang="en-US" sz="4000" b="1" u="sng" cap="none" dirty="0">
                <a:ln w="22225">
                  <a:solidFill>
                    <a:schemeClr val="accent2"/>
                  </a:solidFill>
                  <a:prstDash val="solid"/>
                </a:ln>
                <a:solidFill>
                  <a:schemeClr val="accent2">
                    <a:lumMod val="40000"/>
                    <a:lumOff val="60000"/>
                  </a:schemeClr>
                </a:solidFill>
                <a:effectLst>
                  <a:glow rad="228600">
                    <a:schemeClr val="accent6">
                      <a:satMod val="175000"/>
                      <a:alpha val="40000"/>
                    </a:schemeClr>
                  </a:glow>
                </a:effectLst>
              </a:rPr>
              <a:t>DO</a:t>
            </a:r>
            <a:r>
              <a:rPr lang="en-US" sz="4000" b="1" cap="none" dirty="0">
                <a:ln w="22225">
                  <a:solidFill>
                    <a:schemeClr val="accent2"/>
                  </a:solidFill>
                  <a:prstDash val="solid"/>
                </a:ln>
                <a:solidFill>
                  <a:schemeClr val="accent2">
                    <a:lumMod val="40000"/>
                    <a:lumOff val="60000"/>
                  </a:schemeClr>
                </a:solidFill>
                <a:effectLst>
                  <a:glow rad="228600">
                    <a:schemeClr val="accent6">
                      <a:satMod val="175000"/>
                      <a:alpha val="40000"/>
                    </a:schemeClr>
                  </a:glow>
                </a:effectLst>
              </a:rPr>
              <a:t> </a:t>
            </a:r>
            <a:r>
              <a:rPr lang="en-US" sz="4000" b="1" u="sng" cap="none" dirty="0">
                <a:ln w="22225">
                  <a:solidFill>
                    <a:schemeClr val="accent2"/>
                  </a:solidFill>
                  <a:prstDash val="solid"/>
                </a:ln>
                <a:solidFill>
                  <a:schemeClr val="accent2">
                    <a:lumMod val="40000"/>
                    <a:lumOff val="60000"/>
                  </a:schemeClr>
                </a:solidFill>
                <a:effectLst>
                  <a:glow rad="228600">
                    <a:schemeClr val="accent6">
                      <a:satMod val="175000"/>
                      <a:alpha val="40000"/>
                    </a:schemeClr>
                  </a:glow>
                </a:effectLst>
              </a:rPr>
              <a:t>WE</a:t>
            </a:r>
            <a:r>
              <a:rPr lang="en-US" sz="4000" b="1" cap="none" dirty="0">
                <a:ln w="22225">
                  <a:solidFill>
                    <a:schemeClr val="accent2"/>
                  </a:solidFill>
                  <a:prstDash val="solid"/>
                </a:ln>
                <a:solidFill>
                  <a:schemeClr val="accent2">
                    <a:lumMod val="40000"/>
                    <a:lumOff val="60000"/>
                  </a:schemeClr>
                </a:solidFill>
                <a:effectLst>
                  <a:glow rad="228600">
                    <a:schemeClr val="accent6">
                      <a:satMod val="175000"/>
                      <a:alpha val="40000"/>
                    </a:schemeClr>
                  </a:glow>
                </a:effectLst>
              </a:rPr>
              <a:t> </a:t>
            </a:r>
            <a:r>
              <a:rPr lang="en-US" sz="4000" b="1" u="sng" cap="none" dirty="0">
                <a:ln w="22225">
                  <a:solidFill>
                    <a:schemeClr val="accent2"/>
                  </a:solidFill>
                  <a:prstDash val="solid"/>
                </a:ln>
                <a:solidFill>
                  <a:schemeClr val="accent2">
                    <a:lumMod val="40000"/>
                    <a:lumOff val="60000"/>
                  </a:schemeClr>
                </a:solidFill>
                <a:effectLst>
                  <a:glow rad="228600">
                    <a:schemeClr val="accent6">
                      <a:satMod val="175000"/>
                      <a:alpha val="40000"/>
                    </a:schemeClr>
                  </a:glow>
                </a:effectLst>
              </a:rPr>
              <a:t>SAY</a:t>
            </a:r>
            <a:r>
              <a:rPr lang="en-US" sz="4000" b="1" cap="none" dirty="0">
                <a:ln w="22225">
                  <a:solidFill>
                    <a:schemeClr val="accent2"/>
                  </a:solidFill>
                  <a:prstDash val="solid"/>
                </a:ln>
                <a:solidFill>
                  <a:schemeClr val="accent2">
                    <a:lumMod val="40000"/>
                    <a:lumOff val="60000"/>
                  </a:schemeClr>
                </a:solidFill>
                <a:effectLst>
                  <a:glow rad="228600">
                    <a:schemeClr val="accent6">
                      <a:satMod val="175000"/>
                      <a:alpha val="40000"/>
                    </a:schemeClr>
                  </a:glow>
                </a:effectLst>
              </a:rPr>
              <a:t> </a:t>
            </a:r>
            <a:r>
              <a:rPr lang="en-US" sz="4000" b="1" u="sng" cap="none" dirty="0">
                <a:ln w="22225">
                  <a:solidFill>
                    <a:schemeClr val="accent2"/>
                  </a:solidFill>
                  <a:prstDash val="solid"/>
                </a:ln>
                <a:solidFill>
                  <a:schemeClr val="accent2">
                    <a:lumMod val="40000"/>
                    <a:lumOff val="60000"/>
                  </a:schemeClr>
                </a:solidFill>
                <a:effectLst>
                  <a:glow rad="228600">
                    <a:schemeClr val="accent6">
                      <a:satMod val="175000"/>
                      <a:alpha val="40000"/>
                    </a:schemeClr>
                  </a:glow>
                </a:effectLst>
              </a:rPr>
              <a:t>THAT</a:t>
            </a:r>
            <a:r>
              <a:rPr lang="en-US" sz="4000" b="1" cap="none" dirty="0">
                <a:ln w="22225">
                  <a:solidFill>
                    <a:schemeClr val="accent2"/>
                  </a:solidFill>
                  <a:prstDash val="solid"/>
                </a:ln>
                <a:solidFill>
                  <a:schemeClr val="accent2">
                    <a:lumMod val="40000"/>
                    <a:lumOff val="60000"/>
                  </a:schemeClr>
                </a:solidFill>
                <a:effectLst>
                  <a:glow rad="228600">
                    <a:schemeClr val="accent6">
                      <a:satMod val="175000"/>
                      <a:alpha val="40000"/>
                    </a:schemeClr>
                  </a:glow>
                </a:effectLst>
              </a:rPr>
              <a:t> </a:t>
            </a:r>
            <a:r>
              <a:rPr lang="en-US" sz="4000" b="1" u="sng" cap="none" dirty="0">
                <a:ln w="22225">
                  <a:solidFill>
                    <a:schemeClr val="accent2"/>
                  </a:solidFill>
                  <a:prstDash val="solid"/>
                </a:ln>
                <a:solidFill>
                  <a:schemeClr val="accent2">
                    <a:lumMod val="40000"/>
                    <a:lumOff val="60000"/>
                  </a:schemeClr>
                </a:solidFill>
                <a:effectLst>
                  <a:glow rad="228600">
                    <a:schemeClr val="accent6">
                      <a:satMod val="175000"/>
                      <a:alpha val="40000"/>
                    </a:schemeClr>
                  </a:glow>
                </a:effectLst>
              </a:rPr>
              <a:t>IT</a:t>
            </a:r>
            <a:r>
              <a:rPr lang="en-US" sz="4000" b="1" cap="none" dirty="0">
                <a:ln w="22225">
                  <a:solidFill>
                    <a:schemeClr val="accent2"/>
                  </a:solidFill>
                  <a:prstDash val="solid"/>
                </a:ln>
                <a:solidFill>
                  <a:schemeClr val="accent2">
                    <a:lumMod val="40000"/>
                    <a:lumOff val="60000"/>
                  </a:schemeClr>
                </a:solidFill>
                <a:effectLst>
                  <a:glow rad="228600">
                    <a:schemeClr val="accent6">
                      <a:satMod val="175000"/>
                      <a:alpha val="40000"/>
                    </a:schemeClr>
                  </a:glow>
                </a:effectLst>
              </a:rPr>
              <a:t> </a:t>
            </a:r>
            <a:r>
              <a:rPr lang="en-US" sz="4000" b="1" u="sng" cap="none" dirty="0">
                <a:ln w="22225">
                  <a:solidFill>
                    <a:schemeClr val="accent2"/>
                  </a:solidFill>
                  <a:prstDash val="solid"/>
                </a:ln>
                <a:solidFill>
                  <a:schemeClr val="accent2">
                    <a:lumMod val="40000"/>
                    <a:lumOff val="60000"/>
                  </a:schemeClr>
                </a:solidFill>
                <a:effectLst>
                  <a:glow rad="228600">
                    <a:schemeClr val="accent6">
                      <a:satMod val="175000"/>
                      <a:alpha val="40000"/>
                    </a:schemeClr>
                  </a:glow>
                </a:effectLst>
              </a:rPr>
              <a:t>IS</a:t>
            </a:r>
            <a:r>
              <a:rPr lang="en-US" sz="4000" b="1" cap="none" dirty="0">
                <a:ln w="22225">
                  <a:solidFill>
                    <a:schemeClr val="accent2"/>
                  </a:solidFill>
                  <a:prstDash val="solid"/>
                </a:ln>
                <a:solidFill>
                  <a:schemeClr val="accent2">
                    <a:lumMod val="40000"/>
                    <a:lumOff val="60000"/>
                  </a:schemeClr>
                </a:solidFill>
                <a:effectLst>
                  <a:glow rad="228600">
                    <a:schemeClr val="accent6">
                      <a:satMod val="175000"/>
                      <a:alpha val="40000"/>
                    </a:schemeClr>
                  </a:glow>
                </a:effectLst>
              </a:rPr>
              <a:t> </a:t>
            </a:r>
            <a:r>
              <a:rPr lang="en-US" sz="4000" b="1" u="sng" cap="none" dirty="0">
                <a:ln w="22225">
                  <a:solidFill>
                    <a:schemeClr val="accent2"/>
                  </a:solidFill>
                  <a:prstDash val="solid"/>
                </a:ln>
                <a:solidFill>
                  <a:schemeClr val="accent2">
                    <a:lumMod val="40000"/>
                    <a:lumOff val="60000"/>
                  </a:schemeClr>
                </a:solidFill>
                <a:effectLst>
                  <a:glow rad="228600">
                    <a:schemeClr val="accent6">
                      <a:satMod val="175000"/>
                      <a:alpha val="40000"/>
                    </a:schemeClr>
                  </a:glow>
                </a:effectLst>
              </a:rPr>
              <a:t>IMPLEMENTABLE</a:t>
            </a:r>
            <a:r>
              <a:rPr lang="en-US" sz="4000" b="1" cap="none" dirty="0">
                <a:ln w="22225">
                  <a:solidFill>
                    <a:schemeClr val="accent2"/>
                  </a:solidFill>
                  <a:prstDash val="solid"/>
                </a:ln>
                <a:solidFill>
                  <a:schemeClr val="accent2">
                    <a:lumMod val="40000"/>
                    <a:lumOff val="60000"/>
                  </a:schemeClr>
                </a:solidFill>
                <a:effectLst>
                  <a:glow rad="228600">
                    <a:schemeClr val="accent6">
                      <a:satMod val="175000"/>
                      <a:alpha val="40000"/>
                    </a:schemeClr>
                  </a:glow>
                </a:effectLst>
              </a:rPr>
              <a:t>?</a:t>
            </a:r>
            <a:endParaRPr lang="en-IN" sz="4000" b="1" cap="none" dirty="0">
              <a:ln w="22225">
                <a:solidFill>
                  <a:schemeClr val="accent2"/>
                </a:solidFill>
                <a:prstDash val="solid"/>
              </a:ln>
              <a:solidFill>
                <a:schemeClr val="accent2">
                  <a:lumMod val="40000"/>
                  <a:lumOff val="60000"/>
                </a:schemeClr>
              </a:solidFill>
              <a:effectLst>
                <a:glow rad="228600">
                  <a:schemeClr val="accent6">
                    <a:satMod val="175000"/>
                    <a:alpha val="40000"/>
                  </a:schemeClr>
                </a:glow>
              </a:effectLst>
            </a:endParaRPr>
          </a:p>
        </p:txBody>
      </p:sp>
      <p:sp>
        <p:nvSpPr>
          <p:cNvPr id="3" name="Content Placeholder 2">
            <a:extLst>
              <a:ext uri="{FF2B5EF4-FFF2-40B4-BE49-F238E27FC236}">
                <a16:creationId xmlns:a16="http://schemas.microsoft.com/office/drawing/2014/main" id="{61ECC477-EF8F-4DD0-B6EA-B2C73DDAC0DF}"/>
              </a:ext>
            </a:extLst>
          </p:cNvPr>
          <p:cNvSpPr>
            <a:spLocks noGrp="1"/>
          </p:cNvSpPr>
          <p:nvPr>
            <p:ph sz="half" idx="1"/>
          </p:nvPr>
        </p:nvSpPr>
        <p:spPr>
          <a:xfrm>
            <a:off x="143929" y="2603499"/>
            <a:ext cx="5475396" cy="3416301"/>
          </a:xfrm>
        </p:spPr>
        <p:txBody>
          <a:bodyPr vert="horz" lIns="91440" tIns="45720" rIns="91440" bIns="45720" rtlCol="0" anchor="t">
            <a:normAutofit/>
          </a:bodyPr>
          <a:lstStyle/>
          <a:p>
            <a:pPr marL="0" indent="0">
              <a:buNone/>
            </a:pPr>
            <a:r>
              <a:rPr lang="en-US" sz="1600" dirty="0"/>
              <a:t>     </a:t>
            </a:r>
            <a:r>
              <a:rPr lang="en-US" sz="2400" b="1" u="sng" dirty="0">
                <a:ln w="6600">
                  <a:solidFill>
                    <a:schemeClr val="accent2"/>
                  </a:solidFill>
                  <a:prstDash val="solid"/>
                </a:ln>
                <a:solidFill>
                  <a:srgbClr val="FFFFFF"/>
                </a:solidFill>
                <a:effectLst>
                  <a:outerShdw dist="38100" dir="2700000" algn="tl" rotWithShape="0">
                    <a:schemeClr val="accent2"/>
                  </a:outerShdw>
                </a:effectLst>
                <a:latin typeface="Copperplate Gothic Bold"/>
                <a:ea typeface="Cascadia Code SemiBold" panose="020B0609020000020004" pitchFamily="49" charset="0"/>
                <a:cs typeface="Cascadia Code SemiBold" panose="020B0609020000020004" pitchFamily="49" charset="0"/>
              </a:rPr>
              <a:t>SOFTWARE SIDE</a:t>
            </a:r>
            <a:r>
              <a:rPr lang="en-US" sz="2400" b="1" dirty="0">
                <a:ln w="6600">
                  <a:solidFill>
                    <a:schemeClr val="accent2"/>
                  </a:solidFill>
                  <a:prstDash val="solid"/>
                </a:ln>
                <a:solidFill>
                  <a:srgbClr val="FFFFFF"/>
                </a:solidFill>
                <a:effectLst>
                  <a:outerShdw dist="38100" dir="2700000" algn="tl" rotWithShape="0">
                    <a:schemeClr val="accent2"/>
                  </a:outerShdw>
                </a:effectLst>
                <a:latin typeface="Copperplate Gothic Bold"/>
                <a:ea typeface="Cascadia Code SemiBold" panose="020B0609020000020004" pitchFamily="49" charset="0"/>
                <a:cs typeface="Cascadia Code SemiBold" panose="020B0609020000020004" pitchFamily="49" charset="0"/>
              </a:rPr>
              <a:t> </a:t>
            </a:r>
            <a:r>
              <a:rPr lang="en-US" sz="2400" dirty="0">
                <a:latin typeface="Copperplate Gothic Bold"/>
                <a:ea typeface="Cascadia Code SemiBold" panose="020B0609020000020004" pitchFamily="49" charset="0"/>
                <a:cs typeface="Cascadia Code SemiBold" panose="020B0609020000020004" pitchFamily="49" charset="0"/>
              </a:rPr>
              <a:t>: </a:t>
            </a:r>
          </a:p>
          <a:p>
            <a:pPr lvl="2"/>
            <a:r>
              <a:rPr lang="en-US" sz="2000" b="1" dirty="0">
                <a:ln w="6600">
                  <a:solidFill>
                    <a:schemeClr val="accent2"/>
                  </a:solidFill>
                  <a:prstDash val="solid"/>
                </a:ln>
                <a:solidFill>
                  <a:srgbClr val="FFFFFF"/>
                </a:solidFill>
                <a:effectLst>
                  <a:outerShdw dist="38100" dir="2700000" algn="tl" rotWithShape="0">
                    <a:schemeClr val="accent2"/>
                  </a:outerShdw>
                </a:effectLst>
                <a:latin typeface="Consolas"/>
              </a:rPr>
              <a:t>Already Some Games From EA-Motor Sport And Forza have been optimized for Virtual reality</a:t>
            </a:r>
          </a:p>
          <a:p>
            <a:pPr lvl="2"/>
            <a:r>
              <a:rPr lang="en-US" sz="2000" b="1" dirty="0">
                <a:ln w="6600">
                  <a:solidFill>
                    <a:schemeClr val="accent2"/>
                  </a:solidFill>
                  <a:prstDash val="solid"/>
                </a:ln>
                <a:solidFill>
                  <a:srgbClr val="FFFFFF"/>
                </a:solidFill>
                <a:effectLst>
                  <a:outerShdw dist="38100" dir="2700000" algn="tl" rotWithShape="0">
                    <a:schemeClr val="accent2"/>
                  </a:outerShdw>
                </a:effectLst>
                <a:latin typeface="Consolas"/>
              </a:rPr>
              <a:t>So the procedure to code such a software/prototype is relatively easy as we have the pre-existing models already in the market</a:t>
            </a:r>
            <a:endParaRPr lang="en-IN" sz="2000" b="1" dirty="0">
              <a:ln w="6600">
                <a:solidFill>
                  <a:schemeClr val="accent2"/>
                </a:solidFill>
                <a:prstDash val="solid"/>
              </a:ln>
              <a:solidFill>
                <a:srgbClr val="FFFFFF"/>
              </a:solidFill>
              <a:effectLst>
                <a:outerShdw dist="38100" dir="2700000" algn="tl" rotWithShape="0">
                  <a:schemeClr val="accent2"/>
                </a:outerShdw>
              </a:effectLst>
              <a:latin typeface="Consolas"/>
            </a:endParaRPr>
          </a:p>
          <a:p>
            <a:pPr marL="457200" lvl="1" indent="0">
              <a:buNone/>
            </a:pPr>
            <a:endParaRPr lang="en-US" sz="1500" dirty="0"/>
          </a:p>
        </p:txBody>
      </p:sp>
      <p:sp>
        <p:nvSpPr>
          <p:cNvPr id="2" name="Content Placeholder 1">
            <a:extLst>
              <a:ext uri="{FF2B5EF4-FFF2-40B4-BE49-F238E27FC236}">
                <a16:creationId xmlns:a16="http://schemas.microsoft.com/office/drawing/2014/main" id="{F5CD461F-AFB6-413B-907F-A3AE466D2E43}"/>
              </a:ext>
            </a:extLst>
          </p:cNvPr>
          <p:cNvSpPr>
            <a:spLocks noGrp="1"/>
          </p:cNvSpPr>
          <p:nvPr>
            <p:ph sz="half" idx="2"/>
          </p:nvPr>
        </p:nvSpPr>
        <p:spPr>
          <a:xfrm>
            <a:off x="4930755" y="2603499"/>
            <a:ext cx="5342662" cy="3416300"/>
          </a:xfrm>
        </p:spPr>
        <p:txBody>
          <a:bodyPr>
            <a:normAutofit/>
          </a:bodyPr>
          <a:lstStyle/>
          <a:p>
            <a:pPr marL="914400" lvl="2" indent="0">
              <a:buNone/>
            </a:pPr>
            <a:r>
              <a:rPr lang="en-US" sz="2800" b="1" u="sng" dirty="0">
                <a:ln w="6600">
                  <a:solidFill>
                    <a:schemeClr val="accent2"/>
                  </a:solidFill>
                  <a:prstDash val="solid"/>
                </a:ln>
                <a:solidFill>
                  <a:srgbClr val="FFFFFF"/>
                </a:solidFill>
                <a:effectLst>
                  <a:outerShdw dist="38100" dir="2700000" algn="tl" rotWithShape="0">
                    <a:schemeClr val="accent2"/>
                  </a:outerShdw>
                </a:effectLst>
                <a:latin typeface="Cascadia Mono SemiBold" panose="020B0609020000020004" pitchFamily="49" charset="0"/>
                <a:ea typeface="Cascadia Mono SemiBold" panose="020B0609020000020004" pitchFamily="49" charset="0"/>
                <a:cs typeface="Cascadia Mono SemiBold" panose="020B0609020000020004" pitchFamily="49" charset="0"/>
              </a:rPr>
              <a:t>HARDWARE SIDE</a:t>
            </a:r>
            <a:r>
              <a:rPr lang="en-US" sz="2800" u="sng" dirty="0">
                <a:latin typeface="Cascadia Mono SemiBold" panose="020B0609020000020004" pitchFamily="49" charset="0"/>
                <a:ea typeface="Cascadia Mono SemiBold" panose="020B0609020000020004" pitchFamily="49" charset="0"/>
                <a:cs typeface="Cascadia Mono SemiBold" panose="020B0609020000020004" pitchFamily="49" charset="0"/>
              </a:rPr>
              <a:t> </a:t>
            </a:r>
            <a:r>
              <a:rPr lang="en-US" sz="2800" dirty="0">
                <a:latin typeface="Cascadia Mono SemiBold" panose="020B0609020000020004" pitchFamily="49" charset="0"/>
                <a:ea typeface="Cascadia Mono SemiBold" panose="020B0609020000020004" pitchFamily="49" charset="0"/>
                <a:cs typeface="Cascadia Mono SemiBold" panose="020B0609020000020004" pitchFamily="49" charset="0"/>
              </a:rPr>
              <a:t>: </a:t>
            </a:r>
          </a:p>
          <a:p>
            <a:pPr marL="1657350" lvl="3" indent="-285750">
              <a:buFont typeface="Arial" panose="020B0604020202020204" pitchFamily="34" charset="0"/>
              <a:buChar char="•"/>
            </a:pPr>
            <a:r>
              <a:rPr lang="en-US" sz="2000" b="1" dirty="0">
                <a:ln w="6600">
                  <a:solidFill>
                    <a:schemeClr val="accent2"/>
                  </a:solidFill>
                  <a:prstDash val="solid"/>
                </a:ln>
                <a:solidFill>
                  <a:srgbClr val="FFFFFF"/>
                </a:solidFill>
                <a:effectLst>
                  <a:outerShdw dist="38100" dir="2700000" algn="tl" rotWithShape="0">
                    <a:schemeClr val="accent2"/>
                  </a:outerShdw>
                </a:effectLst>
                <a:latin typeface="Bahnschrift SemiBold SemiConden" panose="020B0502040204020203" pitchFamily="34" charset="0"/>
              </a:rPr>
              <a:t>The Design almost matches with the physical Boeing Airplane Simulators</a:t>
            </a:r>
          </a:p>
          <a:p>
            <a:endParaRPr lang="en-IN" dirty="0"/>
          </a:p>
        </p:txBody>
      </p:sp>
      <p:sp>
        <p:nvSpPr>
          <p:cNvPr id="8" name="TextBox 7">
            <a:extLst>
              <a:ext uri="{FF2B5EF4-FFF2-40B4-BE49-F238E27FC236}">
                <a16:creationId xmlns:a16="http://schemas.microsoft.com/office/drawing/2014/main" id="{DFA68538-39C1-4DCC-B2B1-6BC6F8768C2E}"/>
              </a:ext>
            </a:extLst>
          </p:cNvPr>
          <p:cNvSpPr txBox="1"/>
          <p:nvPr/>
        </p:nvSpPr>
        <p:spPr>
          <a:xfrm>
            <a:off x="6474372" y="4601539"/>
            <a:ext cx="4440176" cy="1569660"/>
          </a:xfrm>
          <a:prstGeom prst="rect">
            <a:avLst/>
          </a:prstGeom>
          <a:noFill/>
        </p:spPr>
        <p:txBody>
          <a:bodyPr wrap="square" rtlCol="0">
            <a:spAutoFit/>
          </a:bodyPr>
          <a:lstStyle/>
          <a:p>
            <a:r>
              <a:rPr lang="en-US" sz="2400" b="1" dirty="0">
                <a:ln w="22225">
                  <a:solidFill>
                    <a:schemeClr val="accent2"/>
                  </a:solidFill>
                  <a:prstDash val="solid"/>
                </a:ln>
                <a:solidFill>
                  <a:schemeClr val="accent2">
                    <a:lumMod val="40000"/>
                    <a:lumOff val="60000"/>
                  </a:schemeClr>
                </a:solidFill>
              </a:rPr>
              <a:t>We just have to integrate both and tweak them a little to have our implementation part right there</a:t>
            </a:r>
            <a:endParaRPr lang="en-IN" sz="2400" b="1" dirty="0">
              <a:ln w="22225">
                <a:solidFill>
                  <a:schemeClr val="accent2"/>
                </a:solidFill>
                <a:prstDash val="solid"/>
              </a:ln>
              <a:solidFill>
                <a:schemeClr val="accent2">
                  <a:lumMod val="40000"/>
                  <a:lumOff val="60000"/>
                </a:schemeClr>
              </a:solidFill>
            </a:endParaRPr>
          </a:p>
        </p:txBody>
      </p:sp>
      <p:sp>
        <p:nvSpPr>
          <p:cNvPr id="10" name="TextBox 9">
            <a:extLst>
              <a:ext uri="{FF2B5EF4-FFF2-40B4-BE49-F238E27FC236}">
                <a16:creationId xmlns:a16="http://schemas.microsoft.com/office/drawing/2014/main" id="{8EB8AEEE-EE87-4579-BE0B-D1724712EC2A}"/>
              </a:ext>
            </a:extLst>
          </p:cNvPr>
          <p:cNvSpPr txBox="1"/>
          <p:nvPr/>
        </p:nvSpPr>
        <p:spPr>
          <a:xfrm>
            <a:off x="143929" y="5224194"/>
            <a:ext cx="3246923" cy="646331"/>
          </a:xfrm>
          <a:prstGeom prst="rect">
            <a:avLst/>
          </a:prstGeom>
          <a:noFill/>
        </p:spPr>
        <p:txBody>
          <a:bodyPr wrap="square" lIns="91440" tIns="45720" rIns="91440" bIns="45720" rtlCol="0" anchor="t">
            <a:spAutoFit/>
          </a:bodyPr>
          <a:lstStyle/>
          <a:p>
            <a:endParaRPr lang="en-US" sz="1800" dirty="0">
              <a:latin typeface="Copperplate Gothic Bold" panose="020E0705020206020404" pitchFamily="34" charset="0"/>
            </a:endParaRPr>
          </a:p>
          <a:p>
            <a:endParaRPr lang="en-IN" dirty="0">
              <a:latin typeface="Copperplate Gothic Bold" panose="020E0705020206020404" pitchFamily="34" charset="0"/>
            </a:endParaRPr>
          </a:p>
        </p:txBody>
      </p:sp>
    </p:spTree>
    <p:extLst>
      <p:ext uri="{BB962C8B-B14F-4D97-AF65-F5344CB8AC3E}">
        <p14:creationId xmlns:p14="http://schemas.microsoft.com/office/powerpoint/2010/main" val="585833630"/>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theme/_rels/theme2.xml.rels><?xml version="1.0" encoding="UTF-8" standalone="yes"?>
<Relationships xmlns="http://schemas.openxmlformats.org/package/2006/relationships"><Relationship Id="rId1" Type="http://schemas.openxmlformats.org/officeDocument/2006/relationships/image" Target="../media/image2.jpeg"/></Relationships>
</file>

<file path=ppt/theme/_rels/theme3.xml.rels><?xml version="1.0" encoding="UTF-8" standalone="yes"?>
<Relationships xmlns="http://schemas.openxmlformats.org/package/2006/relationships"><Relationship Id="rId1" Type="http://schemas.openxmlformats.org/officeDocument/2006/relationships/image" Target="../media/image3.jpeg"/></Relationships>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Banded">
  <a:themeElements>
    <a:clrScheme name="Banded">
      <a:dk1>
        <a:srgbClr val="2C2C2C"/>
      </a:dk1>
      <a:lt1>
        <a:srgbClr val="FFFFFF"/>
      </a:lt1>
      <a:dk2>
        <a:srgbClr val="099BDD"/>
      </a:dk2>
      <a:lt2>
        <a:srgbClr val="F2F2F2"/>
      </a:lt2>
      <a:accent1>
        <a:srgbClr val="FFC000"/>
      </a:accent1>
      <a:accent2>
        <a:srgbClr val="A5D028"/>
      </a:accent2>
      <a:accent3>
        <a:srgbClr val="08CC78"/>
      </a:accent3>
      <a:accent4>
        <a:srgbClr val="F24099"/>
      </a:accent4>
      <a:accent5>
        <a:srgbClr val="828288"/>
      </a:accent5>
      <a:accent6>
        <a:srgbClr val="F56617"/>
      </a:accent6>
      <a:hlink>
        <a:srgbClr val="005DBA"/>
      </a:hlink>
      <a:folHlink>
        <a:srgbClr val="6C606A"/>
      </a:folHlink>
    </a:clrScheme>
    <a:fontScheme name="Banded">
      <a:maj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Banded">
      <a:fillStyleLst>
        <a:solidFill>
          <a:schemeClr val="phClr"/>
        </a:solidFill>
        <a:gradFill rotWithShape="1">
          <a:gsLst>
            <a:gs pos="0">
              <a:schemeClr val="phClr">
                <a:tint val="65000"/>
                <a:satMod val="120000"/>
                <a:lumMod val="107000"/>
              </a:schemeClr>
            </a:gs>
            <a:gs pos="50000">
              <a:schemeClr val="phClr">
                <a:tint val="70000"/>
                <a:satMod val="124000"/>
                <a:lumMod val="103000"/>
              </a:schemeClr>
            </a:gs>
            <a:gs pos="100000">
              <a:schemeClr val="phClr">
                <a:tint val="85000"/>
                <a:satMod val="120000"/>
                <a:lumMod val="100000"/>
              </a:schemeClr>
            </a:gs>
          </a:gsLst>
          <a:lin ang="5400000" scaled="0"/>
        </a:gradFill>
        <a:gradFill rotWithShape="1">
          <a:gsLst>
            <a:gs pos="0">
              <a:schemeClr val="phClr">
                <a:tint val="85000"/>
                <a:shade val="98000"/>
                <a:satMod val="110000"/>
                <a:lumMod val="103000"/>
              </a:schemeClr>
            </a:gs>
            <a:gs pos="50000">
              <a:schemeClr val="phClr">
                <a:shade val="85000"/>
                <a:satMod val="105000"/>
                <a:lumMod val="100000"/>
              </a:schemeClr>
            </a:gs>
            <a:gs pos="100000">
              <a:schemeClr val="phClr">
                <a:shade val="60000"/>
                <a:satMod val="12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15875" dir="5400000" algn="ctr" rotWithShape="0">
              <a:srgbClr val="000000">
                <a:alpha val="68000"/>
              </a:srgbClr>
            </a:outerShdw>
          </a:effectLst>
        </a:effectStyle>
        <a:effectStyle>
          <a:effectLst>
            <a:outerShdw blurRad="88900" dist="27940" dir="5400000" algn="ctr" rotWithShape="0">
              <a:srgbClr val="000000">
                <a:alpha val="63000"/>
              </a:srgbClr>
            </a:outerShdw>
          </a:effectLst>
        </a:effectStyle>
      </a:effectStyleLst>
      <a:bgFillStyleLst>
        <a:solidFill>
          <a:schemeClr val="phClr"/>
        </a:solidFill>
        <a:blipFill rotWithShape="1">
          <a:blip xmlns:r="http://schemas.openxmlformats.org/officeDocument/2006/relationships" r:embed="rId1">
            <a:duotone>
              <a:schemeClr val="phClr"/>
              <a:schemeClr val="phClr">
                <a:shade val="91000"/>
                <a:satMod val="105000"/>
              </a:schemeClr>
            </a:duotone>
          </a:blip>
          <a:tile tx="0" ty="0" sx="100000" sy="100000" flip="none" algn="tl"/>
        </a:blipFill>
        <a:gradFill rotWithShape="1">
          <a:gsLst>
            <a:gs pos="0">
              <a:schemeClr val="phClr">
                <a:tint val="100000"/>
                <a:shade val="0"/>
                <a:satMod val="100000"/>
              </a:schemeClr>
            </a:gs>
            <a:gs pos="100000">
              <a:schemeClr val="phClr">
                <a:shade val="10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Banded" id="{98DFF888-2449-4D28-977C-6306C017633E}" vid="{9792607F-9579-4224-82FF-9C88C3E1E53D}"/>
    </a:ext>
  </a:extLst>
</a:theme>
</file>

<file path=ppt/theme/theme3.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ppt/theme/theme4.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8F31A783-2159-4870-BC29-2BA7D038EA44}"/>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F5376321D990243BCF387BF0DFDD19D" ma:contentTypeVersion="10" ma:contentTypeDescription="Create a new document." ma:contentTypeScope="" ma:versionID="4a1ca81bd885746b8ff21b384df571f0">
  <xsd:schema xmlns:xsd="http://www.w3.org/2001/XMLSchema" xmlns:xs="http://www.w3.org/2001/XMLSchema" xmlns:p="http://schemas.microsoft.com/office/2006/metadata/properties" xmlns:ns2="e1c6362d-a4cf-4332-97ee-bae0976acd4c" xmlns:ns3="73e7f7fa-ec36-4c47-a2e2-92953579c3c2" targetNamespace="http://schemas.microsoft.com/office/2006/metadata/properties" ma:root="true" ma:fieldsID="f2944ab0939ab5b8f5a85a9205e9b8ac" ns2:_="" ns3:_="">
    <xsd:import namespace="e1c6362d-a4cf-4332-97ee-bae0976acd4c"/>
    <xsd:import namespace="73e7f7fa-ec36-4c47-a2e2-92953579c3c2"/>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2:MediaServiceAutoTags" minOccurs="0"/>
                <xsd:element ref="ns2:MediaServiceOCR" minOccurs="0"/>
                <xsd:element ref="ns2:MediaServiceGenerationTime" minOccurs="0"/>
                <xsd:element ref="ns2:MediaServiceEventHashCode"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1c6362d-a4cf-4332-97ee-bae0976acd4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LengthInSeconds" ma:index="11" nillable="true" ma:displayName="MediaLengthInSeconds" ma:hidden="true" ma:internalName="MediaLengthInSeconds" ma:readOnly="true">
      <xsd:simpleType>
        <xsd:restriction base="dms:Unknown"/>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3e7f7fa-ec36-4c47-a2e2-92953579c3c2"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7ECE5C1-E2F5-4267-89FD-D33D524CBC92}">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3B86C85A-B209-4AB5-A23C-168155D94692}">
  <ds:schemaRefs>
    <ds:schemaRef ds:uri="http://schemas.microsoft.com/sharepoint/v3/contenttype/forms"/>
  </ds:schemaRefs>
</ds:datastoreItem>
</file>

<file path=customXml/itemProps3.xml><?xml version="1.0" encoding="utf-8"?>
<ds:datastoreItem xmlns:ds="http://schemas.openxmlformats.org/officeDocument/2006/customXml" ds:itemID="{C24C7A0E-C51C-40D6-B569-D0547C819EC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1c6362d-a4cf-4332-97ee-bae0976acd4c"/>
    <ds:schemaRef ds:uri="73e7f7fa-ec36-4c47-a2e2-92953579c3c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TM04033919[[fn=Circuit]]</Template>
  <TotalTime>252</TotalTime>
  <Words>896</Words>
  <Application>Microsoft Office PowerPoint</Application>
  <PresentationFormat>Widescreen</PresentationFormat>
  <Paragraphs>87</Paragraphs>
  <Slides>15</Slides>
  <Notes>0</Notes>
  <HiddenSlides>0</HiddenSlides>
  <MMClips>0</MMClips>
  <ScaleCrop>false</ScaleCrop>
  <HeadingPairs>
    <vt:vector size="6" baseType="variant">
      <vt:variant>
        <vt:lpstr>Fonts Used</vt:lpstr>
      </vt:variant>
      <vt:variant>
        <vt:i4>22</vt:i4>
      </vt:variant>
      <vt:variant>
        <vt:lpstr>Theme</vt:lpstr>
      </vt:variant>
      <vt:variant>
        <vt:i4>4</vt:i4>
      </vt:variant>
      <vt:variant>
        <vt:lpstr>Slide Titles</vt:lpstr>
      </vt:variant>
      <vt:variant>
        <vt:i4>15</vt:i4>
      </vt:variant>
    </vt:vector>
  </HeadingPairs>
  <TitlesOfParts>
    <vt:vector size="41" baseType="lpstr">
      <vt:lpstr>Arial</vt:lpstr>
      <vt:lpstr>Artifakt Element Heavy</vt:lpstr>
      <vt:lpstr>Artifakt Element Light</vt:lpstr>
      <vt:lpstr>Bahnschrift SemiBold</vt:lpstr>
      <vt:lpstr>Bahnschrift SemiBold SemiConden</vt:lpstr>
      <vt:lpstr>BankGothic Lt BT</vt:lpstr>
      <vt:lpstr>Berlin Sans FB Demi</vt:lpstr>
      <vt:lpstr>Calibri</vt:lpstr>
      <vt:lpstr>Calibri Light</vt:lpstr>
      <vt:lpstr>Calisto MT</vt:lpstr>
      <vt:lpstr>Cascadia Mono SemiBold</vt:lpstr>
      <vt:lpstr>Century Gothic</vt:lpstr>
      <vt:lpstr>Chalkboard</vt:lpstr>
      <vt:lpstr>Comic Sans MS</vt:lpstr>
      <vt:lpstr>Consolas</vt:lpstr>
      <vt:lpstr>Copperplate Gothic Bold</vt:lpstr>
      <vt:lpstr>Corbel</vt:lpstr>
      <vt:lpstr>Dubai Medium</vt:lpstr>
      <vt:lpstr>Eras Medium ITC</vt:lpstr>
      <vt:lpstr>Herculanum</vt:lpstr>
      <vt:lpstr>Stencil</vt:lpstr>
      <vt:lpstr>Wingdings</vt:lpstr>
      <vt:lpstr>Retrospect</vt:lpstr>
      <vt:lpstr>Banded</vt:lpstr>
      <vt:lpstr>Celestial</vt:lpstr>
      <vt:lpstr>Vapor Trail</vt:lpstr>
      <vt:lpstr>19CSE100_PSAT DESIGN CHALLENGE</vt:lpstr>
      <vt:lpstr>VIRTUAL CAR</vt:lpstr>
      <vt:lpstr>Virtual Car</vt:lpstr>
      <vt:lpstr>PROBLEM STATEMENT</vt:lpstr>
      <vt:lpstr>PowerPoint Presentation</vt:lpstr>
      <vt:lpstr>PowerPoint Presentation</vt:lpstr>
      <vt:lpstr>REQUIREMENTS: </vt:lpstr>
      <vt:lpstr>ALTERNATE SOLUTIONS</vt:lpstr>
      <vt:lpstr>HOW DO WE SAY THAT IT IS IMPLEMENTABLE?</vt:lpstr>
      <vt:lpstr>Efficiency and practicality</vt:lpstr>
      <vt:lpstr>BOUNDARY CASES</vt:lpstr>
      <vt:lpstr>STATES AVAILABLE IN THIS VIRTUAL CAR</vt:lpstr>
      <vt:lpstr>REAL LIFE PROBLEM</vt:lpstr>
      <vt:lpstr>Bibliography</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19CSE100 – PSAT DESIGN CHALLENGE (PHASE 1)</dc:title>
  <dc:creator>Santhosh S [CSEF.1000706]</dc:creator>
  <cp:lastModifiedBy>santhosh dulam</cp:lastModifiedBy>
  <cp:revision>75</cp:revision>
  <dcterms:created xsi:type="dcterms:W3CDTF">2021-10-28T04:27:00Z</dcterms:created>
  <dcterms:modified xsi:type="dcterms:W3CDTF">2021-11-16T05:00:58Z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0x010100EF5376321D990243BCF387BF0DFDD19D</vt:lpwstr>
  </property>
</Properties>
</file>